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Default Extension="jpg&amp;ehk=qzhLP8E4NBdWAxrF6" ContentType="image/jpe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3.xml" ContentType="application/vnd.openxmlformats-officedocument.presentationml.tags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tags/tag4.xml" ContentType="application/vnd.openxmlformats-officedocument.presentationml.tags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1" r:id="rId3"/>
    <p:sldId id="282" r:id="rId4"/>
    <p:sldId id="258" r:id="rId5"/>
    <p:sldId id="277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76" r:id="rId14"/>
    <p:sldId id="278" r:id="rId15"/>
    <p:sldId id="270" r:id="rId16"/>
    <p:sldId id="271" r:id="rId17"/>
    <p:sldId id="272" r:id="rId18"/>
    <p:sldId id="279" r:id="rId19"/>
    <p:sldId id="280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78000"/>
    <a:srgbClr val="16B5E8"/>
    <a:srgbClr val="81CE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90" autoAdjust="0"/>
    <p:restoredTop sz="94660"/>
  </p:normalViewPr>
  <p:slideViewPr>
    <p:cSldViewPr snapToGrid="0">
      <p:cViewPr varScale="1">
        <p:scale>
          <a:sx n="85" d="100"/>
          <a:sy n="85" d="100"/>
        </p:scale>
        <p:origin x="45" y="2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image" Target="../media/image3.png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diagrams/_rels/data5.xml.rels><?xml version="1.0" encoding="UTF-8" standalone="yes"?>
<Relationships xmlns="http://schemas.openxmlformats.org/package/2006/relationships"><Relationship Id="rId1" Type="http://schemas.openxmlformats.org/officeDocument/2006/relationships/image" Target="../media/image13.jp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image" Target="../media/image3.png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diagrams/_rels/drawing5.xml.rels><?xml version="1.0" encoding="UTF-8" standalone="yes"?>
<Relationships xmlns="http://schemas.openxmlformats.org/package/2006/relationships"><Relationship Id="rId1" Type="http://schemas.openxmlformats.org/officeDocument/2006/relationships/image" Target="../media/image13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A50383D-1966-47B8-9615-B8B0BB803CC7}" type="doc">
      <dgm:prSet loTypeId="urn:microsoft.com/office/officeart/2005/8/layout/hList7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CE46E706-9291-473D-9E39-953214373637}">
      <dgm:prSet custT="1"/>
      <dgm:spPr/>
      <dgm:t>
        <a:bodyPr/>
        <a:lstStyle/>
        <a:p>
          <a:r>
            <a:rPr lang="en-US" sz="2400" dirty="0"/>
            <a:t>Basic</a:t>
          </a:r>
          <a:r>
            <a:rPr lang="en-US" sz="2800" dirty="0"/>
            <a:t> </a:t>
          </a:r>
          <a:r>
            <a:rPr lang="en-US" sz="2400" dirty="0"/>
            <a:t>Concepts</a:t>
          </a:r>
          <a:endParaRPr lang="en-US" sz="2100" dirty="0"/>
        </a:p>
      </dgm:t>
    </dgm:pt>
    <dgm:pt modelId="{6A058442-7431-474A-9B22-6B55235329A0}" type="parTrans" cxnId="{F3BEA637-4C3F-4E45-A7FC-FD396000D308}">
      <dgm:prSet/>
      <dgm:spPr/>
      <dgm:t>
        <a:bodyPr/>
        <a:lstStyle/>
        <a:p>
          <a:endParaRPr lang="en-US"/>
        </a:p>
      </dgm:t>
    </dgm:pt>
    <dgm:pt modelId="{2862FEBF-A599-473B-9678-E41B938B8D19}" type="sibTrans" cxnId="{F3BEA637-4C3F-4E45-A7FC-FD396000D308}">
      <dgm:prSet/>
      <dgm:spPr/>
      <dgm:t>
        <a:bodyPr/>
        <a:lstStyle/>
        <a:p>
          <a:endParaRPr lang="en-US"/>
        </a:p>
      </dgm:t>
    </dgm:pt>
    <dgm:pt modelId="{5223E0C3-0AB2-4168-ADB5-C387F0296EF9}">
      <dgm:prSet/>
      <dgm:spPr/>
      <dgm:t>
        <a:bodyPr/>
        <a:lstStyle/>
        <a:p>
          <a:r>
            <a:rPr lang="en-US" dirty="0"/>
            <a:t>Conditionals and Loops</a:t>
          </a:r>
        </a:p>
      </dgm:t>
    </dgm:pt>
    <dgm:pt modelId="{EE2EF554-6E1F-43A7-B789-BBB2D26B38B6}" type="parTrans" cxnId="{0724486B-5E2C-436C-9D11-40B274DD3871}">
      <dgm:prSet/>
      <dgm:spPr/>
      <dgm:t>
        <a:bodyPr/>
        <a:lstStyle/>
        <a:p>
          <a:endParaRPr lang="en-US"/>
        </a:p>
      </dgm:t>
    </dgm:pt>
    <dgm:pt modelId="{C07514B4-4059-4468-88F5-D531F9E5188F}" type="sibTrans" cxnId="{0724486B-5E2C-436C-9D11-40B274DD3871}">
      <dgm:prSet/>
      <dgm:spPr/>
      <dgm:t>
        <a:bodyPr/>
        <a:lstStyle/>
        <a:p>
          <a:endParaRPr lang="en-US"/>
        </a:p>
      </dgm:t>
    </dgm:pt>
    <dgm:pt modelId="{33467FDC-34FA-4430-A7E3-BDAF25F1743E}">
      <dgm:prSet custT="1"/>
      <dgm:spPr/>
      <dgm:t>
        <a:bodyPr/>
        <a:lstStyle/>
        <a:p>
          <a:r>
            <a:rPr lang="en-US" sz="3200" dirty="0"/>
            <a:t>Arrays</a:t>
          </a:r>
          <a:endParaRPr lang="en-US" sz="2100" dirty="0"/>
        </a:p>
      </dgm:t>
    </dgm:pt>
    <dgm:pt modelId="{B53A4BD5-7795-4C2B-8CB4-061404A2FDBF}" type="parTrans" cxnId="{78C5F804-6A7C-42A7-97BF-9D20ABFE3A93}">
      <dgm:prSet/>
      <dgm:spPr/>
      <dgm:t>
        <a:bodyPr/>
        <a:lstStyle/>
        <a:p>
          <a:endParaRPr lang="en-US"/>
        </a:p>
      </dgm:t>
    </dgm:pt>
    <dgm:pt modelId="{ADDA785C-50FC-4A9F-A62D-321430042A5E}" type="sibTrans" cxnId="{78C5F804-6A7C-42A7-97BF-9D20ABFE3A93}">
      <dgm:prSet/>
      <dgm:spPr/>
      <dgm:t>
        <a:bodyPr/>
        <a:lstStyle/>
        <a:p>
          <a:endParaRPr lang="en-US"/>
        </a:p>
      </dgm:t>
    </dgm:pt>
    <dgm:pt modelId="{CF9D57EE-E527-42B2-BE8B-A330BC506AB7}">
      <dgm:prSet/>
      <dgm:spPr/>
      <dgm:t>
        <a:bodyPr/>
        <a:lstStyle/>
        <a:p>
          <a:r>
            <a:rPr lang="en-US" dirty="0"/>
            <a:t>Classes and Objects</a:t>
          </a:r>
        </a:p>
      </dgm:t>
    </dgm:pt>
    <dgm:pt modelId="{92B0CB20-1EBF-4072-A02A-A073873B0A06}" type="parTrans" cxnId="{7E1B8047-CBF7-44C2-A29D-1505C320976D}">
      <dgm:prSet/>
      <dgm:spPr/>
      <dgm:t>
        <a:bodyPr/>
        <a:lstStyle/>
        <a:p>
          <a:endParaRPr lang="en-US"/>
        </a:p>
      </dgm:t>
    </dgm:pt>
    <dgm:pt modelId="{A2666208-64A3-485C-82DF-A7818AABF386}" type="sibTrans" cxnId="{7E1B8047-CBF7-44C2-A29D-1505C320976D}">
      <dgm:prSet/>
      <dgm:spPr/>
      <dgm:t>
        <a:bodyPr/>
        <a:lstStyle/>
        <a:p>
          <a:endParaRPr lang="en-US"/>
        </a:p>
      </dgm:t>
    </dgm:pt>
    <dgm:pt modelId="{09349A23-D19B-4B91-9E34-95F2B078C426}">
      <dgm:prSet/>
      <dgm:spPr/>
      <dgm:t>
        <a:bodyPr/>
        <a:lstStyle/>
        <a:p>
          <a:r>
            <a:rPr lang="en-US" dirty="0"/>
            <a:t>More on Classes</a:t>
          </a:r>
        </a:p>
      </dgm:t>
    </dgm:pt>
    <dgm:pt modelId="{715283C4-E318-4975-AC72-89782B862A8F}" type="parTrans" cxnId="{8D91E694-47D9-48C7-A1D3-C7D68E91E752}">
      <dgm:prSet/>
      <dgm:spPr/>
      <dgm:t>
        <a:bodyPr/>
        <a:lstStyle/>
        <a:p>
          <a:endParaRPr lang="en-US"/>
        </a:p>
      </dgm:t>
    </dgm:pt>
    <dgm:pt modelId="{EAEA23F7-627B-4D88-A4DF-D53DDA30CFBF}" type="sibTrans" cxnId="{8D91E694-47D9-48C7-A1D3-C7D68E91E752}">
      <dgm:prSet/>
      <dgm:spPr/>
      <dgm:t>
        <a:bodyPr/>
        <a:lstStyle/>
        <a:p>
          <a:endParaRPr lang="en-US"/>
        </a:p>
      </dgm:t>
    </dgm:pt>
    <dgm:pt modelId="{4D63C886-6FAC-4F0B-94AF-3516BB961400}">
      <dgm:prSet/>
      <dgm:spPr/>
      <dgm:t>
        <a:bodyPr/>
        <a:lstStyle/>
        <a:p>
          <a:r>
            <a:rPr lang="en-US" dirty="0"/>
            <a:t>Exceptions, Lists, Threads</a:t>
          </a:r>
        </a:p>
      </dgm:t>
    </dgm:pt>
    <dgm:pt modelId="{57B38F5E-112C-478E-8211-A1A44A11AB98}" type="parTrans" cxnId="{1089CB9A-BAFA-4CD5-8F07-EC5CF0E2F19C}">
      <dgm:prSet/>
      <dgm:spPr/>
      <dgm:t>
        <a:bodyPr/>
        <a:lstStyle/>
        <a:p>
          <a:endParaRPr lang="en-US"/>
        </a:p>
      </dgm:t>
    </dgm:pt>
    <dgm:pt modelId="{7859F415-D61B-4FCC-9DE7-1D821C49AB39}" type="sibTrans" cxnId="{1089CB9A-BAFA-4CD5-8F07-EC5CF0E2F19C}">
      <dgm:prSet/>
      <dgm:spPr/>
      <dgm:t>
        <a:bodyPr/>
        <a:lstStyle/>
        <a:p>
          <a:endParaRPr lang="en-US"/>
        </a:p>
      </dgm:t>
    </dgm:pt>
    <dgm:pt modelId="{8AC8569D-D728-41D2-A533-610725295C52}" type="pres">
      <dgm:prSet presAssocID="{3A50383D-1966-47B8-9615-B8B0BB803CC7}" presName="Name0" presStyleCnt="0">
        <dgm:presLayoutVars>
          <dgm:dir/>
          <dgm:resizeHandles val="exact"/>
        </dgm:presLayoutVars>
      </dgm:prSet>
      <dgm:spPr/>
    </dgm:pt>
    <dgm:pt modelId="{531B3A30-F9A0-4CD3-B9C5-FF33C88E6644}" type="pres">
      <dgm:prSet presAssocID="{3A50383D-1966-47B8-9615-B8B0BB803CC7}" presName="fgShape" presStyleLbl="fgShp" presStyleIdx="0" presStyleCnt="1"/>
      <dgm:spPr>
        <a:solidFill>
          <a:srgbClr val="578000"/>
        </a:solidFill>
        <a:effectLst>
          <a:outerShdw blurRad="50800" dist="50800" dir="5400000" algn="ctr" rotWithShape="0">
            <a:schemeClr val="tx1"/>
          </a:outerShdw>
        </a:effectLst>
      </dgm:spPr>
    </dgm:pt>
    <dgm:pt modelId="{963AC6CA-D7FE-4522-ADBC-ECD4F1F90F40}" type="pres">
      <dgm:prSet presAssocID="{3A50383D-1966-47B8-9615-B8B0BB803CC7}" presName="linComp" presStyleCnt="0"/>
      <dgm:spPr/>
    </dgm:pt>
    <dgm:pt modelId="{4241FF25-CA6C-4EF4-8D15-DECEC65D30BD}" type="pres">
      <dgm:prSet presAssocID="{CE46E706-9291-473D-9E39-953214373637}" presName="compNode" presStyleCnt="0"/>
      <dgm:spPr/>
    </dgm:pt>
    <dgm:pt modelId="{A1F907B7-A12C-469A-B220-2E6E944E1B20}" type="pres">
      <dgm:prSet presAssocID="{CE46E706-9291-473D-9E39-953214373637}" presName="bkgdShape" presStyleLbl="node1" presStyleIdx="0" presStyleCnt="6" custLinFactNeighborX="-4114" custLinFactNeighborY="647"/>
      <dgm:spPr/>
    </dgm:pt>
    <dgm:pt modelId="{4A9DE1E3-6DBB-4299-9E5B-4ACD3C988057}" type="pres">
      <dgm:prSet presAssocID="{CE46E706-9291-473D-9E39-953214373637}" presName="nodeTx" presStyleLbl="node1" presStyleIdx="0" presStyleCnt="6">
        <dgm:presLayoutVars>
          <dgm:bulletEnabled val="1"/>
        </dgm:presLayoutVars>
      </dgm:prSet>
      <dgm:spPr/>
    </dgm:pt>
    <dgm:pt modelId="{B4E7859D-E128-48AA-AB34-3DCF20FA69E8}" type="pres">
      <dgm:prSet presAssocID="{CE46E706-9291-473D-9E39-953214373637}" presName="invisiNode" presStyleLbl="node1" presStyleIdx="0" presStyleCnt="6"/>
      <dgm:spPr/>
    </dgm:pt>
    <dgm:pt modelId="{0388D8C2-C637-4B19-9112-26CEEDDCA312}" type="pres">
      <dgm:prSet presAssocID="{CE46E706-9291-473D-9E39-953214373637}" presName="imagNode" presStyleLbl="fgImgPlace1" presStyleIdx="0" presStyleCnt="6"/>
      <dgm:spPr>
        <a:blipFill dpi="0" rotWithShape="1">
          <a:blip xmlns:r="http://schemas.openxmlformats.org/officeDocument/2006/relationships" r:embed="rId1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000" t="-1000" r="-12000" b="-9000"/>
          </a:stretch>
        </a:blipFill>
      </dgm:spPr>
    </dgm:pt>
    <dgm:pt modelId="{0220781F-41DB-46D6-B9D9-F4E3F2873080}" type="pres">
      <dgm:prSet presAssocID="{2862FEBF-A599-473B-9678-E41B938B8D19}" presName="sibTrans" presStyleLbl="sibTrans2D1" presStyleIdx="0" presStyleCnt="0"/>
      <dgm:spPr/>
    </dgm:pt>
    <dgm:pt modelId="{7389AEFA-669E-40E6-87CB-8A7B565D47C7}" type="pres">
      <dgm:prSet presAssocID="{5223E0C3-0AB2-4168-ADB5-C387F0296EF9}" presName="compNode" presStyleCnt="0"/>
      <dgm:spPr/>
    </dgm:pt>
    <dgm:pt modelId="{1B9915E1-39CD-4B9D-A7BD-D433C0FAB3D9}" type="pres">
      <dgm:prSet presAssocID="{5223E0C3-0AB2-4168-ADB5-C387F0296EF9}" presName="bkgdShape" presStyleLbl="node1" presStyleIdx="1" presStyleCnt="6"/>
      <dgm:spPr/>
    </dgm:pt>
    <dgm:pt modelId="{BBF67700-43B0-4AE2-862A-07EBB49645CB}" type="pres">
      <dgm:prSet presAssocID="{5223E0C3-0AB2-4168-ADB5-C387F0296EF9}" presName="nodeTx" presStyleLbl="node1" presStyleIdx="1" presStyleCnt="6">
        <dgm:presLayoutVars>
          <dgm:bulletEnabled val="1"/>
        </dgm:presLayoutVars>
      </dgm:prSet>
      <dgm:spPr/>
    </dgm:pt>
    <dgm:pt modelId="{C0291917-2556-4BEF-A6ED-9206ABD8C628}" type="pres">
      <dgm:prSet presAssocID="{5223E0C3-0AB2-4168-ADB5-C387F0296EF9}" presName="invisiNode" presStyleLbl="node1" presStyleIdx="1" presStyleCnt="6"/>
      <dgm:spPr/>
    </dgm:pt>
    <dgm:pt modelId="{89BFE31F-3024-47F3-A7FF-60B4187386DF}" type="pres">
      <dgm:prSet presAssocID="{5223E0C3-0AB2-4168-ADB5-C387F0296EF9}" presName="imagNode" presStyleLbl="fgImgPlace1" presStyleIdx="1" presStyleCnt="6"/>
      <dgm:spPr>
        <a:blipFill>
          <a:blip xmlns:r="http://schemas.openxmlformats.org/officeDocument/2006/relationships"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000" r="-6000"/>
          </a:stretch>
        </a:blipFill>
      </dgm:spPr>
    </dgm:pt>
    <dgm:pt modelId="{EBCD4107-251E-46F3-B731-93776AB50451}" type="pres">
      <dgm:prSet presAssocID="{C07514B4-4059-4468-88F5-D531F9E5188F}" presName="sibTrans" presStyleLbl="sibTrans2D1" presStyleIdx="0" presStyleCnt="0"/>
      <dgm:spPr/>
    </dgm:pt>
    <dgm:pt modelId="{BBD7E148-138B-4932-AEE3-797C3614EDFE}" type="pres">
      <dgm:prSet presAssocID="{33467FDC-34FA-4430-A7E3-BDAF25F1743E}" presName="compNode" presStyleCnt="0"/>
      <dgm:spPr/>
    </dgm:pt>
    <dgm:pt modelId="{5E3C4112-9B76-4311-94EB-1D69FF8AEFFF}" type="pres">
      <dgm:prSet presAssocID="{33467FDC-34FA-4430-A7E3-BDAF25F1743E}" presName="bkgdShape" presStyleLbl="node1" presStyleIdx="2" presStyleCnt="6"/>
      <dgm:spPr/>
    </dgm:pt>
    <dgm:pt modelId="{AFDE817C-81E7-4295-95FF-034AD08856CA}" type="pres">
      <dgm:prSet presAssocID="{33467FDC-34FA-4430-A7E3-BDAF25F1743E}" presName="nodeTx" presStyleLbl="node1" presStyleIdx="2" presStyleCnt="6">
        <dgm:presLayoutVars>
          <dgm:bulletEnabled val="1"/>
        </dgm:presLayoutVars>
      </dgm:prSet>
      <dgm:spPr/>
    </dgm:pt>
    <dgm:pt modelId="{00704749-729B-4B67-A309-2F78B6BEAF5D}" type="pres">
      <dgm:prSet presAssocID="{33467FDC-34FA-4430-A7E3-BDAF25F1743E}" presName="invisiNode" presStyleLbl="node1" presStyleIdx="2" presStyleCnt="6"/>
      <dgm:spPr/>
    </dgm:pt>
    <dgm:pt modelId="{66FD554B-679A-41FC-8A85-DD28C76EDDDE}" type="pres">
      <dgm:prSet presAssocID="{33467FDC-34FA-4430-A7E3-BDAF25F1743E}" presName="imagNode" presStyleLbl="fgImgPlace1" presStyleIdx="2" presStyleCnt="6" custScaleX="100871" custLinFactNeighborX="-763"/>
      <dgm:spPr>
        <a:blipFill dpi="0" rotWithShape="1">
          <a:blip xmlns:r="http://schemas.openxmlformats.org/officeDocument/2006/relationships"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000" r="-9000"/>
          </a:stretch>
        </a:blipFill>
      </dgm:spPr>
    </dgm:pt>
    <dgm:pt modelId="{3D851232-2A0D-4C64-88C3-1D7CF84A35E2}" type="pres">
      <dgm:prSet presAssocID="{ADDA785C-50FC-4A9F-A62D-321430042A5E}" presName="sibTrans" presStyleLbl="sibTrans2D1" presStyleIdx="0" presStyleCnt="0"/>
      <dgm:spPr/>
    </dgm:pt>
    <dgm:pt modelId="{CCC2D9D8-52F5-41D8-AE89-C9F549D7F88E}" type="pres">
      <dgm:prSet presAssocID="{CF9D57EE-E527-42B2-BE8B-A330BC506AB7}" presName="compNode" presStyleCnt="0"/>
      <dgm:spPr/>
    </dgm:pt>
    <dgm:pt modelId="{ACDC5C9F-19DF-4F33-B5DD-ACF9559FB09C}" type="pres">
      <dgm:prSet presAssocID="{CF9D57EE-E527-42B2-BE8B-A330BC506AB7}" presName="bkgdShape" presStyleLbl="node1" presStyleIdx="3" presStyleCnt="6"/>
      <dgm:spPr/>
    </dgm:pt>
    <dgm:pt modelId="{5EC1B1BC-C4C9-44EC-9CA0-D50718FD1509}" type="pres">
      <dgm:prSet presAssocID="{CF9D57EE-E527-42B2-BE8B-A330BC506AB7}" presName="nodeTx" presStyleLbl="node1" presStyleIdx="3" presStyleCnt="6">
        <dgm:presLayoutVars>
          <dgm:bulletEnabled val="1"/>
        </dgm:presLayoutVars>
      </dgm:prSet>
      <dgm:spPr/>
    </dgm:pt>
    <dgm:pt modelId="{B010A2C7-3BA3-4CEC-980A-38390B49F8D3}" type="pres">
      <dgm:prSet presAssocID="{CF9D57EE-E527-42B2-BE8B-A330BC506AB7}" presName="invisiNode" presStyleLbl="node1" presStyleIdx="3" presStyleCnt="6"/>
      <dgm:spPr/>
    </dgm:pt>
    <dgm:pt modelId="{BCF6109B-70A0-4B54-A626-FE92CEC860D1}" type="pres">
      <dgm:prSet presAssocID="{CF9D57EE-E527-42B2-BE8B-A330BC506AB7}" presName="imagNode" presStyleLbl="fgImgPlace1" presStyleIdx="3" presStyleCnt="6"/>
      <dgm:spPr>
        <a:blipFill dpi="0" rotWithShape="1">
          <a:blip xmlns:r="http://schemas.openxmlformats.org/officeDocument/2006/relationships" r:embed="rId4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>
            <a:fillRect l="-435" r="-435"/>
          </a:stretch>
        </a:blipFill>
      </dgm:spPr>
    </dgm:pt>
    <dgm:pt modelId="{5B50A694-AD47-407A-B385-49F2AF0537AD}" type="pres">
      <dgm:prSet presAssocID="{A2666208-64A3-485C-82DF-A7818AABF386}" presName="sibTrans" presStyleLbl="sibTrans2D1" presStyleIdx="0" presStyleCnt="0"/>
      <dgm:spPr/>
    </dgm:pt>
    <dgm:pt modelId="{8D42FC09-779C-44CF-A34C-B122972A2074}" type="pres">
      <dgm:prSet presAssocID="{09349A23-D19B-4B91-9E34-95F2B078C426}" presName="compNode" presStyleCnt="0"/>
      <dgm:spPr/>
    </dgm:pt>
    <dgm:pt modelId="{CB69C35D-B585-4F5E-89A9-CB3B5E56FAE1}" type="pres">
      <dgm:prSet presAssocID="{09349A23-D19B-4B91-9E34-95F2B078C426}" presName="bkgdShape" presStyleLbl="node1" presStyleIdx="4" presStyleCnt="6"/>
      <dgm:spPr/>
    </dgm:pt>
    <dgm:pt modelId="{83933669-D733-4A11-B66C-6603FF51BB15}" type="pres">
      <dgm:prSet presAssocID="{09349A23-D19B-4B91-9E34-95F2B078C426}" presName="nodeTx" presStyleLbl="node1" presStyleIdx="4" presStyleCnt="6">
        <dgm:presLayoutVars>
          <dgm:bulletEnabled val="1"/>
        </dgm:presLayoutVars>
      </dgm:prSet>
      <dgm:spPr/>
    </dgm:pt>
    <dgm:pt modelId="{BE36B690-CDB3-4BE6-B51C-D980D40BEC4C}" type="pres">
      <dgm:prSet presAssocID="{09349A23-D19B-4B91-9E34-95F2B078C426}" presName="invisiNode" presStyleLbl="node1" presStyleIdx="4" presStyleCnt="6"/>
      <dgm:spPr/>
    </dgm:pt>
    <dgm:pt modelId="{78F82DC6-1AA3-4D36-93AD-9BB66BDDE2B8}" type="pres">
      <dgm:prSet presAssocID="{09349A23-D19B-4B91-9E34-95F2B078C426}" presName="imagNode" presStyleLbl="fgImgPlace1" presStyleIdx="4" presStyleCnt="6"/>
      <dgm:spPr>
        <a:blipFill>
          <a:blip xmlns:r="http://schemas.openxmlformats.org/officeDocument/2006/relationships" r:embed="rId5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F430AD14-6AD0-4A94-835B-D55162941A0C}" type="pres">
      <dgm:prSet presAssocID="{EAEA23F7-627B-4D88-A4DF-D53DDA30CFBF}" presName="sibTrans" presStyleLbl="sibTrans2D1" presStyleIdx="0" presStyleCnt="0"/>
      <dgm:spPr/>
    </dgm:pt>
    <dgm:pt modelId="{FCF251A4-D770-40D3-A15B-E2E3124516F5}" type="pres">
      <dgm:prSet presAssocID="{4D63C886-6FAC-4F0B-94AF-3516BB961400}" presName="compNode" presStyleCnt="0"/>
      <dgm:spPr/>
    </dgm:pt>
    <dgm:pt modelId="{77C48C2A-42E6-4279-9032-9F85ECB05051}" type="pres">
      <dgm:prSet presAssocID="{4D63C886-6FAC-4F0B-94AF-3516BB961400}" presName="bkgdShape" presStyleLbl="node1" presStyleIdx="5" presStyleCnt="6"/>
      <dgm:spPr/>
    </dgm:pt>
    <dgm:pt modelId="{4E1E01E5-99CC-4FBA-AADD-7B43C4540DD8}" type="pres">
      <dgm:prSet presAssocID="{4D63C886-6FAC-4F0B-94AF-3516BB961400}" presName="nodeTx" presStyleLbl="node1" presStyleIdx="5" presStyleCnt="6">
        <dgm:presLayoutVars>
          <dgm:bulletEnabled val="1"/>
        </dgm:presLayoutVars>
      </dgm:prSet>
      <dgm:spPr/>
    </dgm:pt>
    <dgm:pt modelId="{691C1F49-E6E0-434C-BB44-5FA4CADDB024}" type="pres">
      <dgm:prSet presAssocID="{4D63C886-6FAC-4F0B-94AF-3516BB961400}" presName="invisiNode" presStyleLbl="node1" presStyleIdx="5" presStyleCnt="6"/>
      <dgm:spPr/>
    </dgm:pt>
    <dgm:pt modelId="{C7FB235B-8922-443B-8DF7-E5F512CA3F7C}" type="pres">
      <dgm:prSet presAssocID="{4D63C886-6FAC-4F0B-94AF-3516BB961400}" presName="imagNode" presStyleLbl="fgImgPlace1" presStyleIdx="5" presStyleCnt="6"/>
      <dgm:spPr>
        <a:blipFill dpi="0" rotWithShape="1">
          <a:blip xmlns:r="http://schemas.openxmlformats.org/officeDocument/2006/relationships" r:embed="rId6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</dgm:ptLst>
  <dgm:cxnLst>
    <dgm:cxn modelId="{1EE83003-FBD2-42CD-9C25-7B0B96DCD5F8}" type="presOf" srcId="{CF9D57EE-E527-42B2-BE8B-A330BC506AB7}" destId="{5EC1B1BC-C4C9-44EC-9CA0-D50718FD1509}" srcOrd="1" destOrd="0" presId="urn:microsoft.com/office/officeart/2005/8/layout/hList7"/>
    <dgm:cxn modelId="{78C5F804-6A7C-42A7-97BF-9D20ABFE3A93}" srcId="{3A50383D-1966-47B8-9615-B8B0BB803CC7}" destId="{33467FDC-34FA-4430-A7E3-BDAF25F1743E}" srcOrd="2" destOrd="0" parTransId="{B53A4BD5-7795-4C2B-8CB4-061404A2FDBF}" sibTransId="{ADDA785C-50FC-4A9F-A62D-321430042A5E}"/>
    <dgm:cxn modelId="{95F85014-3DF6-4C27-AAFB-ACB81E988378}" type="presOf" srcId="{C07514B4-4059-4468-88F5-D531F9E5188F}" destId="{EBCD4107-251E-46F3-B731-93776AB50451}" srcOrd="0" destOrd="0" presId="urn:microsoft.com/office/officeart/2005/8/layout/hList7"/>
    <dgm:cxn modelId="{60E3B927-A81C-404D-9B44-8DB893516E64}" type="presOf" srcId="{09349A23-D19B-4B91-9E34-95F2B078C426}" destId="{83933669-D733-4A11-B66C-6603FF51BB15}" srcOrd="1" destOrd="0" presId="urn:microsoft.com/office/officeart/2005/8/layout/hList7"/>
    <dgm:cxn modelId="{92ECF932-4096-4088-AB82-C8055869206C}" type="presOf" srcId="{4D63C886-6FAC-4F0B-94AF-3516BB961400}" destId="{77C48C2A-42E6-4279-9032-9F85ECB05051}" srcOrd="0" destOrd="0" presId="urn:microsoft.com/office/officeart/2005/8/layout/hList7"/>
    <dgm:cxn modelId="{F3BEA637-4C3F-4E45-A7FC-FD396000D308}" srcId="{3A50383D-1966-47B8-9615-B8B0BB803CC7}" destId="{CE46E706-9291-473D-9E39-953214373637}" srcOrd="0" destOrd="0" parTransId="{6A058442-7431-474A-9B22-6B55235329A0}" sibTransId="{2862FEBF-A599-473B-9678-E41B938B8D19}"/>
    <dgm:cxn modelId="{C3A84A5E-42D8-410A-AAA9-6892C5C05097}" type="presOf" srcId="{CF9D57EE-E527-42B2-BE8B-A330BC506AB7}" destId="{ACDC5C9F-19DF-4F33-B5DD-ACF9559FB09C}" srcOrd="0" destOrd="0" presId="urn:microsoft.com/office/officeart/2005/8/layout/hList7"/>
    <dgm:cxn modelId="{7E1B8047-CBF7-44C2-A29D-1505C320976D}" srcId="{3A50383D-1966-47B8-9615-B8B0BB803CC7}" destId="{CF9D57EE-E527-42B2-BE8B-A330BC506AB7}" srcOrd="3" destOrd="0" parTransId="{92B0CB20-1EBF-4072-A02A-A073873B0A06}" sibTransId="{A2666208-64A3-485C-82DF-A7818AABF386}"/>
    <dgm:cxn modelId="{0724486B-5E2C-436C-9D11-40B274DD3871}" srcId="{3A50383D-1966-47B8-9615-B8B0BB803CC7}" destId="{5223E0C3-0AB2-4168-ADB5-C387F0296EF9}" srcOrd="1" destOrd="0" parTransId="{EE2EF554-6E1F-43A7-B789-BBB2D26B38B6}" sibTransId="{C07514B4-4059-4468-88F5-D531F9E5188F}"/>
    <dgm:cxn modelId="{F8B2E851-DE95-4CB8-A274-80FE220DDCD6}" type="presOf" srcId="{5223E0C3-0AB2-4168-ADB5-C387F0296EF9}" destId="{1B9915E1-39CD-4B9D-A7BD-D433C0FAB3D9}" srcOrd="0" destOrd="0" presId="urn:microsoft.com/office/officeart/2005/8/layout/hList7"/>
    <dgm:cxn modelId="{A5CA1473-69CB-4DDB-A7CB-DCD3347DE235}" type="presOf" srcId="{ADDA785C-50FC-4A9F-A62D-321430042A5E}" destId="{3D851232-2A0D-4C64-88C3-1D7CF84A35E2}" srcOrd="0" destOrd="0" presId="urn:microsoft.com/office/officeart/2005/8/layout/hList7"/>
    <dgm:cxn modelId="{D9605C56-4736-4F55-86D2-3DE7DF212672}" type="presOf" srcId="{CE46E706-9291-473D-9E39-953214373637}" destId="{A1F907B7-A12C-469A-B220-2E6E944E1B20}" srcOrd="0" destOrd="0" presId="urn:microsoft.com/office/officeart/2005/8/layout/hList7"/>
    <dgm:cxn modelId="{D72F9E77-AEB5-4502-BB63-5A7695EB37A3}" type="presOf" srcId="{A2666208-64A3-485C-82DF-A7818AABF386}" destId="{5B50A694-AD47-407A-B385-49F2AF0537AD}" srcOrd="0" destOrd="0" presId="urn:microsoft.com/office/officeart/2005/8/layout/hList7"/>
    <dgm:cxn modelId="{C2B5E48B-22BE-4BEA-9A4E-7D4C07C73721}" type="presOf" srcId="{3A50383D-1966-47B8-9615-B8B0BB803CC7}" destId="{8AC8569D-D728-41D2-A533-610725295C52}" srcOrd="0" destOrd="0" presId="urn:microsoft.com/office/officeart/2005/8/layout/hList7"/>
    <dgm:cxn modelId="{4684D98D-3B8A-48EC-AB3E-F6635296D397}" type="presOf" srcId="{33467FDC-34FA-4430-A7E3-BDAF25F1743E}" destId="{5E3C4112-9B76-4311-94EB-1D69FF8AEFFF}" srcOrd="0" destOrd="0" presId="urn:microsoft.com/office/officeart/2005/8/layout/hList7"/>
    <dgm:cxn modelId="{F9F90E90-E505-40A2-B76F-811A0F1D9793}" type="presOf" srcId="{33467FDC-34FA-4430-A7E3-BDAF25F1743E}" destId="{AFDE817C-81E7-4295-95FF-034AD08856CA}" srcOrd="1" destOrd="0" presId="urn:microsoft.com/office/officeart/2005/8/layout/hList7"/>
    <dgm:cxn modelId="{36411F91-3EC9-4C02-9B77-95E4B0D19404}" type="presOf" srcId="{5223E0C3-0AB2-4168-ADB5-C387F0296EF9}" destId="{BBF67700-43B0-4AE2-862A-07EBB49645CB}" srcOrd="1" destOrd="0" presId="urn:microsoft.com/office/officeart/2005/8/layout/hList7"/>
    <dgm:cxn modelId="{8D91E694-47D9-48C7-A1D3-C7D68E91E752}" srcId="{3A50383D-1966-47B8-9615-B8B0BB803CC7}" destId="{09349A23-D19B-4B91-9E34-95F2B078C426}" srcOrd="4" destOrd="0" parTransId="{715283C4-E318-4975-AC72-89782B862A8F}" sibTransId="{EAEA23F7-627B-4D88-A4DF-D53DDA30CFBF}"/>
    <dgm:cxn modelId="{1089CB9A-BAFA-4CD5-8F07-EC5CF0E2F19C}" srcId="{3A50383D-1966-47B8-9615-B8B0BB803CC7}" destId="{4D63C886-6FAC-4F0B-94AF-3516BB961400}" srcOrd="5" destOrd="0" parTransId="{57B38F5E-112C-478E-8211-A1A44A11AB98}" sibTransId="{7859F415-D61B-4FCC-9DE7-1D821C49AB39}"/>
    <dgm:cxn modelId="{2992A9B6-C079-4854-A2B0-B6D7EC5B2CEB}" type="presOf" srcId="{CE46E706-9291-473D-9E39-953214373637}" destId="{4A9DE1E3-6DBB-4299-9E5B-4ACD3C988057}" srcOrd="1" destOrd="0" presId="urn:microsoft.com/office/officeart/2005/8/layout/hList7"/>
    <dgm:cxn modelId="{2C22D4BD-5F3C-4EC3-B209-5E43A5F625AB}" type="presOf" srcId="{4D63C886-6FAC-4F0B-94AF-3516BB961400}" destId="{4E1E01E5-99CC-4FBA-AADD-7B43C4540DD8}" srcOrd="1" destOrd="0" presId="urn:microsoft.com/office/officeart/2005/8/layout/hList7"/>
    <dgm:cxn modelId="{0CDBEAD1-A262-4E23-B2E5-FF66E2E3072C}" type="presOf" srcId="{09349A23-D19B-4B91-9E34-95F2B078C426}" destId="{CB69C35D-B585-4F5E-89A9-CB3B5E56FAE1}" srcOrd="0" destOrd="0" presId="urn:microsoft.com/office/officeart/2005/8/layout/hList7"/>
    <dgm:cxn modelId="{B6B3F7D9-BA93-4F0D-BBDD-1001B5A2F154}" type="presOf" srcId="{2862FEBF-A599-473B-9678-E41B938B8D19}" destId="{0220781F-41DB-46D6-B9D9-F4E3F2873080}" srcOrd="0" destOrd="0" presId="urn:microsoft.com/office/officeart/2005/8/layout/hList7"/>
    <dgm:cxn modelId="{9D0EABDA-1BE8-4B83-89D8-AE5DB0A97CBA}" type="presOf" srcId="{EAEA23F7-627B-4D88-A4DF-D53DDA30CFBF}" destId="{F430AD14-6AD0-4A94-835B-D55162941A0C}" srcOrd="0" destOrd="0" presId="urn:microsoft.com/office/officeart/2005/8/layout/hList7"/>
    <dgm:cxn modelId="{A7884E3C-60A0-4F10-AA7B-3F93EBD69717}" type="presParOf" srcId="{8AC8569D-D728-41D2-A533-610725295C52}" destId="{531B3A30-F9A0-4CD3-B9C5-FF33C88E6644}" srcOrd="0" destOrd="0" presId="urn:microsoft.com/office/officeart/2005/8/layout/hList7"/>
    <dgm:cxn modelId="{E2BC1DB2-D387-4C30-9786-082A4C4D3D57}" type="presParOf" srcId="{8AC8569D-D728-41D2-A533-610725295C52}" destId="{963AC6CA-D7FE-4522-ADBC-ECD4F1F90F40}" srcOrd="1" destOrd="0" presId="urn:microsoft.com/office/officeart/2005/8/layout/hList7"/>
    <dgm:cxn modelId="{FC992C02-9965-4EA9-859B-C5CE97F01E46}" type="presParOf" srcId="{963AC6CA-D7FE-4522-ADBC-ECD4F1F90F40}" destId="{4241FF25-CA6C-4EF4-8D15-DECEC65D30BD}" srcOrd="0" destOrd="0" presId="urn:microsoft.com/office/officeart/2005/8/layout/hList7"/>
    <dgm:cxn modelId="{038EF1E2-8CFA-4FD5-A26C-C60820ECD973}" type="presParOf" srcId="{4241FF25-CA6C-4EF4-8D15-DECEC65D30BD}" destId="{A1F907B7-A12C-469A-B220-2E6E944E1B20}" srcOrd="0" destOrd="0" presId="urn:microsoft.com/office/officeart/2005/8/layout/hList7"/>
    <dgm:cxn modelId="{65569E2C-2B65-4415-B74C-2E328132B340}" type="presParOf" srcId="{4241FF25-CA6C-4EF4-8D15-DECEC65D30BD}" destId="{4A9DE1E3-6DBB-4299-9E5B-4ACD3C988057}" srcOrd="1" destOrd="0" presId="urn:microsoft.com/office/officeart/2005/8/layout/hList7"/>
    <dgm:cxn modelId="{9A8E83C0-A1CF-4672-9981-DF2ACBDBDA55}" type="presParOf" srcId="{4241FF25-CA6C-4EF4-8D15-DECEC65D30BD}" destId="{B4E7859D-E128-48AA-AB34-3DCF20FA69E8}" srcOrd="2" destOrd="0" presId="urn:microsoft.com/office/officeart/2005/8/layout/hList7"/>
    <dgm:cxn modelId="{CD1B6E42-8BBD-483D-A5C4-A18054FB2A9F}" type="presParOf" srcId="{4241FF25-CA6C-4EF4-8D15-DECEC65D30BD}" destId="{0388D8C2-C637-4B19-9112-26CEEDDCA312}" srcOrd="3" destOrd="0" presId="urn:microsoft.com/office/officeart/2005/8/layout/hList7"/>
    <dgm:cxn modelId="{1CEFD0F2-1CAB-4540-83D3-0F63DE4E3B46}" type="presParOf" srcId="{963AC6CA-D7FE-4522-ADBC-ECD4F1F90F40}" destId="{0220781F-41DB-46D6-B9D9-F4E3F2873080}" srcOrd="1" destOrd="0" presId="urn:microsoft.com/office/officeart/2005/8/layout/hList7"/>
    <dgm:cxn modelId="{2ADA28AF-B858-45EE-B058-D8A2AC456F40}" type="presParOf" srcId="{963AC6CA-D7FE-4522-ADBC-ECD4F1F90F40}" destId="{7389AEFA-669E-40E6-87CB-8A7B565D47C7}" srcOrd="2" destOrd="0" presId="urn:microsoft.com/office/officeart/2005/8/layout/hList7"/>
    <dgm:cxn modelId="{30464AD2-4249-47DD-860B-31DFC9B4E7E5}" type="presParOf" srcId="{7389AEFA-669E-40E6-87CB-8A7B565D47C7}" destId="{1B9915E1-39CD-4B9D-A7BD-D433C0FAB3D9}" srcOrd="0" destOrd="0" presId="urn:microsoft.com/office/officeart/2005/8/layout/hList7"/>
    <dgm:cxn modelId="{9D483064-0897-4546-9EDE-CF54355D6C52}" type="presParOf" srcId="{7389AEFA-669E-40E6-87CB-8A7B565D47C7}" destId="{BBF67700-43B0-4AE2-862A-07EBB49645CB}" srcOrd="1" destOrd="0" presId="urn:microsoft.com/office/officeart/2005/8/layout/hList7"/>
    <dgm:cxn modelId="{1391486A-B507-42F3-997C-A7AA3E4E32D1}" type="presParOf" srcId="{7389AEFA-669E-40E6-87CB-8A7B565D47C7}" destId="{C0291917-2556-4BEF-A6ED-9206ABD8C628}" srcOrd="2" destOrd="0" presId="urn:microsoft.com/office/officeart/2005/8/layout/hList7"/>
    <dgm:cxn modelId="{B2BFE1D5-10A1-464E-8C0A-1AF6B717EAC6}" type="presParOf" srcId="{7389AEFA-669E-40E6-87CB-8A7B565D47C7}" destId="{89BFE31F-3024-47F3-A7FF-60B4187386DF}" srcOrd="3" destOrd="0" presId="urn:microsoft.com/office/officeart/2005/8/layout/hList7"/>
    <dgm:cxn modelId="{0F5BF73A-46B7-4869-A48B-97AD660A6B16}" type="presParOf" srcId="{963AC6CA-D7FE-4522-ADBC-ECD4F1F90F40}" destId="{EBCD4107-251E-46F3-B731-93776AB50451}" srcOrd="3" destOrd="0" presId="urn:microsoft.com/office/officeart/2005/8/layout/hList7"/>
    <dgm:cxn modelId="{222ED6A4-B131-433A-BFD3-26C4120C3519}" type="presParOf" srcId="{963AC6CA-D7FE-4522-ADBC-ECD4F1F90F40}" destId="{BBD7E148-138B-4932-AEE3-797C3614EDFE}" srcOrd="4" destOrd="0" presId="urn:microsoft.com/office/officeart/2005/8/layout/hList7"/>
    <dgm:cxn modelId="{DB252E07-3662-4B8C-9101-E5C37EBCC1B0}" type="presParOf" srcId="{BBD7E148-138B-4932-AEE3-797C3614EDFE}" destId="{5E3C4112-9B76-4311-94EB-1D69FF8AEFFF}" srcOrd="0" destOrd="0" presId="urn:microsoft.com/office/officeart/2005/8/layout/hList7"/>
    <dgm:cxn modelId="{F7F0395A-955B-428C-9B8B-E171A8B7EA20}" type="presParOf" srcId="{BBD7E148-138B-4932-AEE3-797C3614EDFE}" destId="{AFDE817C-81E7-4295-95FF-034AD08856CA}" srcOrd="1" destOrd="0" presId="urn:microsoft.com/office/officeart/2005/8/layout/hList7"/>
    <dgm:cxn modelId="{48ECCFA1-52F8-4A8F-86F5-A3D6C2CC4000}" type="presParOf" srcId="{BBD7E148-138B-4932-AEE3-797C3614EDFE}" destId="{00704749-729B-4B67-A309-2F78B6BEAF5D}" srcOrd="2" destOrd="0" presId="urn:microsoft.com/office/officeart/2005/8/layout/hList7"/>
    <dgm:cxn modelId="{8C0B8556-3584-4132-997C-65E391F4C3FB}" type="presParOf" srcId="{BBD7E148-138B-4932-AEE3-797C3614EDFE}" destId="{66FD554B-679A-41FC-8A85-DD28C76EDDDE}" srcOrd="3" destOrd="0" presId="urn:microsoft.com/office/officeart/2005/8/layout/hList7"/>
    <dgm:cxn modelId="{38B74024-8995-4567-B6BB-4F72A1E66B60}" type="presParOf" srcId="{963AC6CA-D7FE-4522-ADBC-ECD4F1F90F40}" destId="{3D851232-2A0D-4C64-88C3-1D7CF84A35E2}" srcOrd="5" destOrd="0" presId="urn:microsoft.com/office/officeart/2005/8/layout/hList7"/>
    <dgm:cxn modelId="{08FECF4A-618B-4771-99A0-B5CF21281B5E}" type="presParOf" srcId="{963AC6CA-D7FE-4522-ADBC-ECD4F1F90F40}" destId="{CCC2D9D8-52F5-41D8-AE89-C9F549D7F88E}" srcOrd="6" destOrd="0" presId="urn:microsoft.com/office/officeart/2005/8/layout/hList7"/>
    <dgm:cxn modelId="{4CFAA305-A7F8-44D1-84FD-481E53A300BF}" type="presParOf" srcId="{CCC2D9D8-52F5-41D8-AE89-C9F549D7F88E}" destId="{ACDC5C9F-19DF-4F33-B5DD-ACF9559FB09C}" srcOrd="0" destOrd="0" presId="urn:microsoft.com/office/officeart/2005/8/layout/hList7"/>
    <dgm:cxn modelId="{8B768D4F-CF88-4535-810C-54DA1BA7AC6E}" type="presParOf" srcId="{CCC2D9D8-52F5-41D8-AE89-C9F549D7F88E}" destId="{5EC1B1BC-C4C9-44EC-9CA0-D50718FD1509}" srcOrd="1" destOrd="0" presId="urn:microsoft.com/office/officeart/2005/8/layout/hList7"/>
    <dgm:cxn modelId="{E01A5332-4B02-4ACF-B678-FB596BC6B1AC}" type="presParOf" srcId="{CCC2D9D8-52F5-41D8-AE89-C9F549D7F88E}" destId="{B010A2C7-3BA3-4CEC-980A-38390B49F8D3}" srcOrd="2" destOrd="0" presId="urn:microsoft.com/office/officeart/2005/8/layout/hList7"/>
    <dgm:cxn modelId="{722BBA3E-8EB6-4FD6-9E8C-DA1D73D4B0EE}" type="presParOf" srcId="{CCC2D9D8-52F5-41D8-AE89-C9F549D7F88E}" destId="{BCF6109B-70A0-4B54-A626-FE92CEC860D1}" srcOrd="3" destOrd="0" presId="urn:microsoft.com/office/officeart/2005/8/layout/hList7"/>
    <dgm:cxn modelId="{7B2098FD-5984-4F9A-8C6C-2043A4CA5E14}" type="presParOf" srcId="{963AC6CA-D7FE-4522-ADBC-ECD4F1F90F40}" destId="{5B50A694-AD47-407A-B385-49F2AF0537AD}" srcOrd="7" destOrd="0" presId="urn:microsoft.com/office/officeart/2005/8/layout/hList7"/>
    <dgm:cxn modelId="{8F1E4556-B8C0-4A49-B6F4-921F56C93E43}" type="presParOf" srcId="{963AC6CA-D7FE-4522-ADBC-ECD4F1F90F40}" destId="{8D42FC09-779C-44CF-A34C-B122972A2074}" srcOrd="8" destOrd="0" presId="urn:microsoft.com/office/officeart/2005/8/layout/hList7"/>
    <dgm:cxn modelId="{5F74429D-4E6A-473D-964F-821BEFCF5FAC}" type="presParOf" srcId="{8D42FC09-779C-44CF-A34C-B122972A2074}" destId="{CB69C35D-B585-4F5E-89A9-CB3B5E56FAE1}" srcOrd="0" destOrd="0" presId="urn:microsoft.com/office/officeart/2005/8/layout/hList7"/>
    <dgm:cxn modelId="{A0AEA47B-E67D-46B9-BC13-F6ACEE6062E2}" type="presParOf" srcId="{8D42FC09-779C-44CF-A34C-B122972A2074}" destId="{83933669-D733-4A11-B66C-6603FF51BB15}" srcOrd="1" destOrd="0" presId="urn:microsoft.com/office/officeart/2005/8/layout/hList7"/>
    <dgm:cxn modelId="{2B7864C5-C1F4-428D-80C1-9AEE826D9AAD}" type="presParOf" srcId="{8D42FC09-779C-44CF-A34C-B122972A2074}" destId="{BE36B690-CDB3-4BE6-B51C-D980D40BEC4C}" srcOrd="2" destOrd="0" presId="urn:microsoft.com/office/officeart/2005/8/layout/hList7"/>
    <dgm:cxn modelId="{9CD6AA22-C9BD-4A5F-AFFA-42EDE5D8E8F3}" type="presParOf" srcId="{8D42FC09-779C-44CF-A34C-B122972A2074}" destId="{78F82DC6-1AA3-4D36-93AD-9BB66BDDE2B8}" srcOrd="3" destOrd="0" presId="urn:microsoft.com/office/officeart/2005/8/layout/hList7"/>
    <dgm:cxn modelId="{D4407F6A-E1EA-4A41-9869-C427C021E407}" type="presParOf" srcId="{963AC6CA-D7FE-4522-ADBC-ECD4F1F90F40}" destId="{F430AD14-6AD0-4A94-835B-D55162941A0C}" srcOrd="9" destOrd="0" presId="urn:microsoft.com/office/officeart/2005/8/layout/hList7"/>
    <dgm:cxn modelId="{5F47130A-7D5D-429F-89A4-4E2D5DF60852}" type="presParOf" srcId="{963AC6CA-D7FE-4522-ADBC-ECD4F1F90F40}" destId="{FCF251A4-D770-40D3-A15B-E2E3124516F5}" srcOrd="10" destOrd="0" presId="urn:microsoft.com/office/officeart/2005/8/layout/hList7"/>
    <dgm:cxn modelId="{8539FA9A-BCBB-45D5-8B61-64C80F3ACB52}" type="presParOf" srcId="{FCF251A4-D770-40D3-A15B-E2E3124516F5}" destId="{77C48C2A-42E6-4279-9032-9F85ECB05051}" srcOrd="0" destOrd="0" presId="urn:microsoft.com/office/officeart/2005/8/layout/hList7"/>
    <dgm:cxn modelId="{7CD20F06-7551-4B12-87D8-2DC56661ECBC}" type="presParOf" srcId="{FCF251A4-D770-40D3-A15B-E2E3124516F5}" destId="{4E1E01E5-99CC-4FBA-AADD-7B43C4540DD8}" srcOrd="1" destOrd="0" presId="urn:microsoft.com/office/officeart/2005/8/layout/hList7"/>
    <dgm:cxn modelId="{33FCECE8-BC8F-427E-BD19-668EDE66D0AC}" type="presParOf" srcId="{FCF251A4-D770-40D3-A15B-E2E3124516F5}" destId="{691C1F49-E6E0-434C-BB44-5FA4CADDB024}" srcOrd="2" destOrd="0" presId="urn:microsoft.com/office/officeart/2005/8/layout/hList7"/>
    <dgm:cxn modelId="{DC009D33-65BF-46C1-B165-D8D04033E912}" type="presParOf" srcId="{FCF251A4-D770-40D3-A15B-E2E3124516F5}" destId="{C7FB235B-8922-443B-8DF7-E5F512CA3F7C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A83123D-322F-4900-A690-2BAA5AC251CB}" type="doc">
      <dgm:prSet loTypeId="urn:microsoft.com/office/officeart/2005/8/layout/lProcess3" loCatId="process" qsTypeId="urn:microsoft.com/office/officeart/2005/8/quickstyle/3d2" qsCatId="3D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0E3D6773-DA1B-465F-9A70-F5A301FFEA7E}">
      <dgm:prSet/>
      <dgm:spPr/>
      <dgm:t>
        <a:bodyPr/>
        <a:lstStyle/>
        <a:p>
          <a:r>
            <a:rPr lang="en-US" b="1" dirty="0"/>
            <a:t>Quiz 1</a:t>
          </a:r>
        </a:p>
      </dgm:t>
    </dgm:pt>
    <dgm:pt modelId="{0472C49C-73E8-4455-A9EA-3EF1920AE122}" type="parTrans" cxnId="{1F2C5896-5C6E-4A1A-AC98-59F985BC5765}">
      <dgm:prSet/>
      <dgm:spPr/>
      <dgm:t>
        <a:bodyPr/>
        <a:lstStyle/>
        <a:p>
          <a:endParaRPr lang="en-US" b="1"/>
        </a:p>
      </dgm:t>
    </dgm:pt>
    <dgm:pt modelId="{8743B10F-91B6-4243-9E2B-27036E56BF13}" type="sibTrans" cxnId="{1F2C5896-5C6E-4A1A-AC98-59F985BC5765}">
      <dgm:prSet/>
      <dgm:spPr/>
      <dgm:t>
        <a:bodyPr/>
        <a:lstStyle/>
        <a:p>
          <a:endParaRPr lang="en-US" b="1"/>
        </a:p>
      </dgm:t>
    </dgm:pt>
    <dgm:pt modelId="{520A6E54-C431-4061-9A5E-1DFCB80306E0}">
      <dgm:prSet/>
      <dgm:spPr/>
      <dgm:t>
        <a:bodyPr/>
        <a:lstStyle/>
        <a:p>
          <a:r>
            <a:rPr lang="en-US" b="1" dirty="0"/>
            <a:t>Introduction to Java</a:t>
          </a:r>
        </a:p>
      </dgm:t>
    </dgm:pt>
    <dgm:pt modelId="{B690F797-4722-41DA-ADBF-F87E0F152B2F}" type="parTrans" cxnId="{3BE02989-C557-42AC-A7C8-E08290BFDB64}">
      <dgm:prSet/>
      <dgm:spPr/>
      <dgm:t>
        <a:bodyPr/>
        <a:lstStyle/>
        <a:p>
          <a:endParaRPr lang="en-US" b="1"/>
        </a:p>
      </dgm:t>
    </dgm:pt>
    <dgm:pt modelId="{3D3330F8-A3EB-4C25-A184-43484F479692}" type="sibTrans" cxnId="{3BE02989-C557-42AC-A7C8-E08290BFDB64}">
      <dgm:prSet/>
      <dgm:spPr/>
      <dgm:t>
        <a:bodyPr/>
        <a:lstStyle/>
        <a:p>
          <a:endParaRPr lang="en-US" b="1"/>
        </a:p>
      </dgm:t>
    </dgm:pt>
    <dgm:pt modelId="{4EB56818-8D32-40E9-9EE9-261F3CE8ADAD}">
      <dgm:prSet/>
      <dgm:spPr/>
      <dgm:t>
        <a:bodyPr/>
        <a:lstStyle/>
        <a:p>
          <a:r>
            <a:rPr lang="en-US" b="1"/>
            <a:t>Hello World Program</a:t>
          </a:r>
        </a:p>
      </dgm:t>
    </dgm:pt>
    <dgm:pt modelId="{53B9C6FB-3029-491A-BC77-CDF0CDF8DB58}" type="parTrans" cxnId="{9D03B104-A598-425F-B3E6-70BEE194DA79}">
      <dgm:prSet/>
      <dgm:spPr/>
      <dgm:t>
        <a:bodyPr/>
        <a:lstStyle/>
        <a:p>
          <a:endParaRPr lang="en-US" b="1"/>
        </a:p>
      </dgm:t>
    </dgm:pt>
    <dgm:pt modelId="{27CA757A-34BE-4E9F-B21D-8256B3953E4E}" type="sibTrans" cxnId="{9D03B104-A598-425F-B3E6-70BEE194DA79}">
      <dgm:prSet/>
      <dgm:spPr/>
      <dgm:t>
        <a:bodyPr/>
        <a:lstStyle/>
        <a:p>
          <a:endParaRPr lang="en-US" b="1"/>
        </a:p>
      </dgm:t>
    </dgm:pt>
    <dgm:pt modelId="{AFE46880-9EE3-46BF-B44A-F50A1275D353}">
      <dgm:prSet/>
      <dgm:spPr/>
      <dgm:t>
        <a:bodyPr/>
        <a:lstStyle/>
        <a:p>
          <a:r>
            <a:rPr lang="en-US" b="1"/>
            <a:t>Java Comments</a:t>
          </a:r>
        </a:p>
      </dgm:t>
    </dgm:pt>
    <dgm:pt modelId="{5F5B8FDB-B1B3-4980-8B78-14E187106145}" type="parTrans" cxnId="{A9AE2986-37EB-4F9D-BF79-8BA09A9469D2}">
      <dgm:prSet/>
      <dgm:spPr/>
      <dgm:t>
        <a:bodyPr/>
        <a:lstStyle/>
        <a:p>
          <a:endParaRPr lang="en-US" b="1"/>
        </a:p>
      </dgm:t>
    </dgm:pt>
    <dgm:pt modelId="{F0591682-F824-46A0-8D12-3350226B2894}" type="sibTrans" cxnId="{A9AE2986-37EB-4F9D-BF79-8BA09A9469D2}">
      <dgm:prSet/>
      <dgm:spPr/>
      <dgm:t>
        <a:bodyPr/>
        <a:lstStyle/>
        <a:p>
          <a:endParaRPr lang="en-US" b="1"/>
        </a:p>
      </dgm:t>
    </dgm:pt>
    <dgm:pt modelId="{44EFF68E-488C-47AA-B4FD-AF381E0D38CF}">
      <dgm:prSet/>
      <dgm:spPr/>
      <dgm:t>
        <a:bodyPr/>
        <a:lstStyle/>
        <a:p>
          <a:r>
            <a:rPr lang="en-US" b="1" dirty="0"/>
            <a:t>Variables</a:t>
          </a:r>
        </a:p>
      </dgm:t>
    </dgm:pt>
    <dgm:pt modelId="{6F82471C-F7D4-42ED-9A50-6676FE204741}" type="parTrans" cxnId="{E61B8DC2-4EBE-4B77-A2BC-A403F8399EA0}">
      <dgm:prSet/>
      <dgm:spPr/>
      <dgm:t>
        <a:bodyPr/>
        <a:lstStyle/>
        <a:p>
          <a:endParaRPr lang="en-US" b="1"/>
        </a:p>
      </dgm:t>
    </dgm:pt>
    <dgm:pt modelId="{04EA2F4F-6A83-486F-B3CE-CDD7B63643B3}" type="sibTrans" cxnId="{E61B8DC2-4EBE-4B77-A2BC-A403F8399EA0}">
      <dgm:prSet/>
      <dgm:spPr/>
      <dgm:t>
        <a:bodyPr/>
        <a:lstStyle/>
        <a:p>
          <a:endParaRPr lang="en-US" b="1"/>
        </a:p>
      </dgm:t>
    </dgm:pt>
    <dgm:pt modelId="{084345EC-C836-4ABF-898F-62170C2480E3}" type="pres">
      <dgm:prSet presAssocID="{CA83123D-322F-4900-A690-2BAA5AC251CB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65691846-05C8-428F-BA1F-F284C14DE8BC}" type="pres">
      <dgm:prSet presAssocID="{0E3D6773-DA1B-465F-9A70-F5A301FFEA7E}" presName="horFlow" presStyleCnt="0"/>
      <dgm:spPr/>
    </dgm:pt>
    <dgm:pt modelId="{6BBDA85D-D8C2-4346-BFFD-D421036098BE}" type="pres">
      <dgm:prSet presAssocID="{0E3D6773-DA1B-465F-9A70-F5A301FFEA7E}" presName="bigChev" presStyleLbl="node1" presStyleIdx="0" presStyleCnt="1" custLinFactX="244676" custLinFactNeighborX="300000"/>
      <dgm:spPr/>
    </dgm:pt>
    <dgm:pt modelId="{7CB06808-BA9A-45D9-86D0-B6E0CACB3D52}" type="pres">
      <dgm:prSet presAssocID="{B690F797-4722-41DA-ADBF-F87E0F152B2F}" presName="parTrans" presStyleCnt="0"/>
      <dgm:spPr/>
    </dgm:pt>
    <dgm:pt modelId="{7C4BAF13-5AE4-4C47-B995-A49164077465}" type="pres">
      <dgm:prSet presAssocID="{520A6E54-C431-4061-9A5E-1DFCB80306E0}" presName="node" presStyleLbl="alignAccFollowNode1" presStyleIdx="0" presStyleCnt="4" custLinFactX="-93771" custLinFactNeighborX="-100000">
        <dgm:presLayoutVars>
          <dgm:bulletEnabled val="1"/>
        </dgm:presLayoutVars>
      </dgm:prSet>
      <dgm:spPr/>
    </dgm:pt>
    <dgm:pt modelId="{E72351C2-3137-4660-9D5B-40EC22DFEA75}" type="pres">
      <dgm:prSet presAssocID="{3D3330F8-A3EB-4C25-A184-43484F479692}" presName="sibTrans" presStyleCnt="0"/>
      <dgm:spPr/>
    </dgm:pt>
    <dgm:pt modelId="{A73DB37D-FA40-4529-9C9A-6A8BCE12BC95}" type="pres">
      <dgm:prSet presAssocID="{4EB56818-8D32-40E9-9EE9-261F3CE8ADAD}" presName="node" presStyleLbl="alignAccFollowNode1" presStyleIdx="1" presStyleCnt="4" custLinFactX="-90671" custLinFactNeighborX="-100000">
        <dgm:presLayoutVars>
          <dgm:bulletEnabled val="1"/>
        </dgm:presLayoutVars>
      </dgm:prSet>
      <dgm:spPr/>
    </dgm:pt>
    <dgm:pt modelId="{36D89E5B-2805-4DFA-A2C7-3CA50B8E860F}" type="pres">
      <dgm:prSet presAssocID="{27CA757A-34BE-4E9F-B21D-8256B3953E4E}" presName="sibTrans" presStyleCnt="0"/>
      <dgm:spPr/>
    </dgm:pt>
    <dgm:pt modelId="{C07AB513-2216-45F6-A10D-604CE82CD992}" type="pres">
      <dgm:prSet presAssocID="{AFE46880-9EE3-46BF-B44A-F50A1275D353}" presName="node" presStyleLbl="alignAccFollowNode1" presStyleIdx="2" presStyleCnt="4" custLinFactX="-89121" custLinFactNeighborX="-100000">
        <dgm:presLayoutVars>
          <dgm:bulletEnabled val="1"/>
        </dgm:presLayoutVars>
      </dgm:prSet>
      <dgm:spPr/>
    </dgm:pt>
    <dgm:pt modelId="{43E1EC7C-1949-4AFD-95C9-1AF1B9318A34}" type="pres">
      <dgm:prSet presAssocID="{F0591682-F824-46A0-8D12-3350226B2894}" presName="sibTrans" presStyleCnt="0"/>
      <dgm:spPr/>
    </dgm:pt>
    <dgm:pt modelId="{13102C4B-9F6A-4353-BD3A-870C5CDAE288}" type="pres">
      <dgm:prSet presAssocID="{44EFF68E-488C-47AA-B4FD-AF381E0D38CF}" presName="node" presStyleLbl="alignAccFollowNode1" presStyleIdx="3" presStyleCnt="4" custLinFactX="-88811" custLinFactNeighborX="-100000">
        <dgm:presLayoutVars>
          <dgm:bulletEnabled val="1"/>
        </dgm:presLayoutVars>
      </dgm:prSet>
      <dgm:spPr/>
    </dgm:pt>
  </dgm:ptLst>
  <dgm:cxnLst>
    <dgm:cxn modelId="{9D03B104-A598-425F-B3E6-70BEE194DA79}" srcId="{0E3D6773-DA1B-465F-9A70-F5A301FFEA7E}" destId="{4EB56818-8D32-40E9-9EE9-261F3CE8ADAD}" srcOrd="1" destOrd="0" parTransId="{53B9C6FB-3029-491A-BC77-CDF0CDF8DB58}" sibTransId="{27CA757A-34BE-4E9F-B21D-8256B3953E4E}"/>
    <dgm:cxn modelId="{753DA13B-BB98-4FB1-973B-9F1543734DF7}" type="presOf" srcId="{CA83123D-322F-4900-A690-2BAA5AC251CB}" destId="{084345EC-C836-4ABF-898F-62170C2480E3}" srcOrd="0" destOrd="0" presId="urn:microsoft.com/office/officeart/2005/8/layout/lProcess3"/>
    <dgm:cxn modelId="{9319A44A-80D7-41B6-994F-47834906B734}" type="presOf" srcId="{44EFF68E-488C-47AA-B4FD-AF381E0D38CF}" destId="{13102C4B-9F6A-4353-BD3A-870C5CDAE288}" srcOrd="0" destOrd="0" presId="urn:microsoft.com/office/officeart/2005/8/layout/lProcess3"/>
    <dgm:cxn modelId="{A9AE2986-37EB-4F9D-BF79-8BA09A9469D2}" srcId="{0E3D6773-DA1B-465F-9A70-F5A301FFEA7E}" destId="{AFE46880-9EE3-46BF-B44A-F50A1275D353}" srcOrd="2" destOrd="0" parTransId="{5F5B8FDB-B1B3-4980-8B78-14E187106145}" sibTransId="{F0591682-F824-46A0-8D12-3350226B2894}"/>
    <dgm:cxn modelId="{3BE02989-C557-42AC-A7C8-E08290BFDB64}" srcId="{0E3D6773-DA1B-465F-9A70-F5A301FFEA7E}" destId="{520A6E54-C431-4061-9A5E-1DFCB80306E0}" srcOrd="0" destOrd="0" parTransId="{B690F797-4722-41DA-ADBF-F87E0F152B2F}" sibTransId="{3D3330F8-A3EB-4C25-A184-43484F479692}"/>
    <dgm:cxn modelId="{219A2A8C-666F-4487-8106-E28E7D8CCADF}" type="presOf" srcId="{4EB56818-8D32-40E9-9EE9-261F3CE8ADAD}" destId="{A73DB37D-FA40-4529-9C9A-6A8BCE12BC95}" srcOrd="0" destOrd="0" presId="urn:microsoft.com/office/officeart/2005/8/layout/lProcess3"/>
    <dgm:cxn modelId="{C66ED390-3770-4EC9-BD3E-F045A3EB3E42}" type="presOf" srcId="{520A6E54-C431-4061-9A5E-1DFCB80306E0}" destId="{7C4BAF13-5AE4-4C47-B995-A49164077465}" srcOrd="0" destOrd="0" presId="urn:microsoft.com/office/officeart/2005/8/layout/lProcess3"/>
    <dgm:cxn modelId="{1F2C5896-5C6E-4A1A-AC98-59F985BC5765}" srcId="{CA83123D-322F-4900-A690-2BAA5AC251CB}" destId="{0E3D6773-DA1B-465F-9A70-F5A301FFEA7E}" srcOrd="0" destOrd="0" parTransId="{0472C49C-73E8-4455-A9EA-3EF1920AE122}" sibTransId="{8743B10F-91B6-4243-9E2B-27036E56BF13}"/>
    <dgm:cxn modelId="{E61B8DC2-4EBE-4B77-A2BC-A403F8399EA0}" srcId="{0E3D6773-DA1B-465F-9A70-F5A301FFEA7E}" destId="{44EFF68E-488C-47AA-B4FD-AF381E0D38CF}" srcOrd="3" destOrd="0" parTransId="{6F82471C-F7D4-42ED-9A50-6676FE204741}" sibTransId="{04EA2F4F-6A83-486F-B3CE-CDD7B63643B3}"/>
    <dgm:cxn modelId="{98A9E3D4-A131-4FB3-BDB7-814A3200213D}" type="presOf" srcId="{0E3D6773-DA1B-465F-9A70-F5A301FFEA7E}" destId="{6BBDA85D-D8C2-4346-BFFD-D421036098BE}" srcOrd="0" destOrd="0" presId="urn:microsoft.com/office/officeart/2005/8/layout/lProcess3"/>
    <dgm:cxn modelId="{89DE77EA-1377-4620-B93F-6B45656D6952}" type="presOf" srcId="{AFE46880-9EE3-46BF-B44A-F50A1275D353}" destId="{C07AB513-2216-45F6-A10D-604CE82CD992}" srcOrd="0" destOrd="0" presId="urn:microsoft.com/office/officeart/2005/8/layout/lProcess3"/>
    <dgm:cxn modelId="{7BB168E7-2298-4771-93E2-988F2E60A1C9}" type="presParOf" srcId="{084345EC-C836-4ABF-898F-62170C2480E3}" destId="{65691846-05C8-428F-BA1F-F284C14DE8BC}" srcOrd="0" destOrd="0" presId="urn:microsoft.com/office/officeart/2005/8/layout/lProcess3"/>
    <dgm:cxn modelId="{80FB9BC5-1AEA-425A-807D-AAB14E8841EC}" type="presParOf" srcId="{65691846-05C8-428F-BA1F-F284C14DE8BC}" destId="{6BBDA85D-D8C2-4346-BFFD-D421036098BE}" srcOrd="0" destOrd="0" presId="urn:microsoft.com/office/officeart/2005/8/layout/lProcess3"/>
    <dgm:cxn modelId="{D62FC083-578A-46D6-BE7C-74574B0DA5ED}" type="presParOf" srcId="{65691846-05C8-428F-BA1F-F284C14DE8BC}" destId="{7CB06808-BA9A-45D9-86D0-B6E0CACB3D52}" srcOrd="1" destOrd="0" presId="urn:microsoft.com/office/officeart/2005/8/layout/lProcess3"/>
    <dgm:cxn modelId="{1EAAD453-B874-4FAE-9722-B84716C2CF81}" type="presParOf" srcId="{65691846-05C8-428F-BA1F-F284C14DE8BC}" destId="{7C4BAF13-5AE4-4C47-B995-A49164077465}" srcOrd="2" destOrd="0" presId="urn:microsoft.com/office/officeart/2005/8/layout/lProcess3"/>
    <dgm:cxn modelId="{BC27B610-D332-4287-9DB1-9046F6A8478F}" type="presParOf" srcId="{65691846-05C8-428F-BA1F-F284C14DE8BC}" destId="{E72351C2-3137-4660-9D5B-40EC22DFEA75}" srcOrd="3" destOrd="0" presId="urn:microsoft.com/office/officeart/2005/8/layout/lProcess3"/>
    <dgm:cxn modelId="{557F090C-699A-453E-A843-D01121E67539}" type="presParOf" srcId="{65691846-05C8-428F-BA1F-F284C14DE8BC}" destId="{A73DB37D-FA40-4529-9C9A-6A8BCE12BC95}" srcOrd="4" destOrd="0" presId="urn:microsoft.com/office/officeart/2005/8/layout/lProcess3"/>
    <dgm:cxn modelId="{B71DB4A4-6512-44A5-AF54-D3CF9F42093A}" type="presParOf" srcId="{65691846-05C8-428F-BA1F-F284C14DE8BC}" destId="{36D89E5B-2805-4DFA-A2C7-3CA50B8E860F}" srcOrd="5" destOrd="0" presId="urn:microsoft.com/office/officeart/2005/8/layout/lProcess3"/>
    <dgm:cxn modelId="{BF65884E-44C3-46DD-99DD-79264BAC0BE9}" type="presParOf" srcId="{65691846-05C8-428F-BA1F-F284C14DE8BC}" destId="{C07AB513-2216-45F6-A10D-604CE82CD992}" srcOrd="6" destOrd="0" presId="urn:microsoft.com/office/officeart/2005/8/layout/lProcess3"/>
    <dgm:cxn modelId="{FE214691-15C8-4B96-8E9C-CE839E5B61EB}" type="presParOf" srcId="{65691846-05C8-428F-BA1F-F284C14DE8BC}" destId="{43E1EC7C-1949-4AFD-95C9-1AF1B9318A34}" srcOrd="7" destOrd="0" presId="urn:microsoft.com/office/officeart/2005/8/layout/lProcess3"/>
    <dgm:cxn modelId="{3747FD15-85E2-4B83-9E67-672AFB0F1898}" type="presParOf" srcId="{65691846-05C8-428F-BA1F-F284C14DE8BC}" destId="{13102C4B-9F6A-4353-BD3A-870C5CDAE288}" srcOrd="8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A83123D-322F-4900-A690-2BAA5AC251CB}" type="doc">
      <dgm:prSet loTypeId="urn:microsoft.com/office/officeart/2005/8/layout/lProcess3" loCatId="process" qsTypeId="urn:microsoft.com/office/officeart/2005/8/quickstyle/3d2" qsCatId="3D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0E3D6773-DA1B-465F-9A70-F5A301FFEA7E}">
      <dgm:prSet/>
      <dgm:spPr/>
      <dgm:t>
        <a:bodyPr/>
        <a:lstStyle/>
        <a:p>
          <a:r>
            <a:rPr lang="en-US" b="1" dirty="0"/>
            <a:t>Quiz 2</a:t>
          </a:r>
        </a:p>
      </dgm:t>
    </dgm:pt>
    <dgm:pt modelId="{0472C49C-73E8-4455-A9EA-3EF1920AE122}" type="parTrans" cxnId="{1F2C5896-5C6E-4A1A-AC98-59F985BC5765}">
      <dgm:prSet/>
      <dgm:spPr/>
      <dgm:t>
        <a:bodyPr/>
        <a:lstStyle/>
        <a:p>
          <a:endParaRPr lang="en-US" b="1"/>
        </a:p>
      </dgm:t>
    </dgm:pt>
    <dgm:pt modelId="{8743B10F-91B6-4243-9E2B-27036E56BF13}" type="sibTrans" cxnId="{1F2C5896-5C6E-4A1A-AC98-59F985BC5765}">
      <dgm:prSet/>
      <dgm:spPr/>
      <dgm:t>
        <a:bodyPr/>
        <a:lstStyle/>
        <a:p>
          <a:endParaRPr lang="en-US" b="1"/>
        </a:p>
      </dgm:t>
    </dgm:pt>
    <dgm:pt modelId="{520A6E54-C431-4061-9A5E-1DFCB80306E0}">
      <dgm:prSet/>
      <dgm:spPr/>
      <dgm:t>
        <a:bodyPr/>
        <a:lstStyle/>
        <a:p>
          <a:r>
            <a:rPr lang="en-US" b="1" dirty="0"/>
            <a:t>Primitive Operators</a:t>
          </a:r>
        </a:p>
      </dgm:t>
    </dgm:pt>
    <dgm:pt modelId="{B690F797-4722-41DA-ADBF-F87E0F152B2F}" type="parTrans" cxnId="{3BE02989-C557-42AC-A7C8-E08290BFDB64}">
      <dgm:prSet/>
      <dgm:spPr/>
      <dgm:t>
        <a:bodyPr/>
        <a:lstStyle/>
        <a:p>
          <a:endParaRPr lang="en-US" b="1"/>
        </a:p>
      </dgm:t>
    </dgm:pt>
    <dgm:pt modelId="{3D3330F8-A3EB-4C25-A184-43484F479692}" type="sibTrans" cxnId="{3BE02989-C557-42AC-A7C8-E08290BFDB64}">
      <dgm:prSet/>
      <dgm:spPr/>
      <dgm:t>
        <a:bodyPr/>
        <a:lstStyle/>
        <a:p>
          <a:endParaRPr lang="en-US" b="1"/>
        </a:p>
      </dgm:t>
    </dgm:pt>
    <dgm:pt modelId="{4EB56818-8D32-40E9-9EE9-261F3CE8ADAD}">
      <dgm:prSet/>
      <dgm:spPr/>
      <dgm:t>
        <a:bodyPr/>
        <a:lstStyle/>
        <a:p>
          <a:r>
            <a:rPr lang="en-US" b="1" dirty="0"/>
            <a:t>Increment, Decrement</a:t>
          </a:r>
        </a:p>
      </dgm:t>
    </dgm:pt>
    <dgm:pt modelId="{53B9C6FB-3029-491A-BC77-CDF0CDF8DB58}" type="parTrans" cxnId="{9D03B104-A598-425F-B3E6-70BEE194DA79}">
      <dgm:prSet/>
      <dgm:spPr/>
      <dgm:t>
        <a:bodyPr/>
        <a:lstStyle/>
        <a:p>
          <a:endParaRPr lang="en-US" b="1"/>
        </a:p>
      </dgm:t>
    </dgm:pt>
    <dgm:pt modelId="{27CA757A-34BE-4E9F-B21D-8256B3953E4E}" type="sibTrans" cxnId="{9D03B104-A598-425F-B3E6-70BEE194DA79}">
      <dgm:prSet/>
      <dgm:spPr/>
      <dgm:t>
        <a:bodyPr/>
        <a:lstStyle/>
        <a:p>
          <a:endParaRPr lang="en-US" b="1"/>
        </a:p>
      </dgm:t>
    </dgm:pt>
    <dgm:pt modelId="{AFE46880-9EE3-46BF-B44A-F50A1275D353}">
      <dgm:prSet/>
      <dgm:spPr/>
      <dgm:t>
        <a:bodyPr/>
        <a:lstStyle/>
        <a:p>
          <a:r>
            <a:rPr lang="en-US" b="1" dirty="0"/>
            <a:t>Strings</a:t>
          </a:r>
        </a:p>
      </dgm:t>
    </dgm:pt>
    <dgm:pt modelId="{5F5B8FDB-B1B3-4980-8B78-14E187106145}" type="parTrans" cxnId="{A9AE2986-37EB-4F9D-BF79-8BA09A9469D2}">
      <dgm:prSet/>
      <dgm:spPr/>
      <dgm:t>
        <a:bodyPr/>
        <a:lstStyle/>
        <a:p>
          <a:endParaRPr lang="en-US" b="1"/>
        </a:p>
      </dgm:t>
    </dgm:pt>
    <dgm:pt modelId="{F0591682-F824-46A0-8D12-3350226B2894}" type="sibTrans" cxnId="{A9AE2986-37EB-4F9D-BF79-8BA09A9469D2}">
      <dgm:prSet/>
      <dgm:spPr/>
      <dgm:t>
        <a:bodyPr/>
        <a:lstStyle/>
        <a:p>
          <a:endParaRPr lang="en-US" b="1"/>
        </a:p>
      </dgm:t>
    </dgm:pt>
    <dgm:pt modelId="{44EFF68E-488C-47AA-B4FD-AF381E0D38CF}">
      <dgm:prSet/>
      <dgm:spPr/>
      <dgm:t>
        <a:bodyPr/>
        <a:lstStyle/>
        <a:p>
          <a:r>
            <a:rPr lang="en-US" b="1" dirty="0"/>
            <a:t>Getting User Input</a:t>
          </a:r>
        </a:p>
      </dgm:t>
    </dgm:pt>
    <dgm:pt modelId="{6F82471C-F7D4-42ED-9A50-6676FE204741}" type="parTrans" cxnId="{E61B8DC2-4EBE-4B77-A2BC-A403F8399EA0}">
      <dgm:prSet/>
      <dgm:spPr/>
      <dgm:t>
        <a:bodyPr/>
        <a:lstStyle/>
        <a:p>
          <a:endParaRPr lang="en-US" b="1"/>
        </a:p>
      </dgm:t>
    </dgm:pt>
    <dgm:pt modelId="{04EA2F4F-6A83-486F-B3CE-CDD7B63643B3}" type="sibTrans" cxnId="{E61B8DC2-4EBE-4B77-A2BC-A403F8399EA0}">
      <dgm:prSet/>
      <dgm:spPr/>
      <dgm:t>
        <a:bodyPr/>
        <a:lstStyle/>
        <a:p>
          <a:endParaRPr lang="en-US" b="1"/>
        </a:p>
      </dgm:t>
    </dgm:pt>
    <dgm:pt modelId="{084345EC-C836-4ABF-898F-62170C2480E3}" type="pres">
      <dgm:prSet presAssocID="{CA83123D-322F-4900-A690-2BAA5AC251CB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65691846-05C8-428F-BA1F-F284C14DE8BC}" type="pres">
      <dgm:prSet presAssocID="{0E3D6773-DA1B-465F-9A70-F5A301FFEA7E}" presName="horFlow" presStyleCnt="0"/>
      <dgm:spPr/>
    </dgm:pt>
    <dgm:pt modelId="{6BBDA85D-D8C2-4346-BFFD-D421036098BE}" type="pres">
      <dgm:prSet presAssocID="{0E3D6773-DA1B-465F-9A70-F5A301FFEA7E}" presName="bigChev" presStyleLbl="node1" presStyleIdx="0" presStyleCnt="1" custLinFactX="245447" custLinFactNeighborX="300000"/>
      <dgm:spPr/>
    </dgm:pt>
    <dgm:pt modelId="{7CB06808-BA9A-45D9-86D0-B6E0CACB3D52}" type="pres">
      <dgm:prSet presAssocID="{B690F797-4722-41DA-ADBF-F87E0F152B2F}" presName="parTrans" presStyleCnt="0"/>
      <dgm:spPr/>
    </dgm:pt>
    <dgm:pt modelId="{7C4BAF13-5AE4-4C47-B995-A49164077465}" type="pres">
      <dgm:prSet presAssocID="{520A6E54-C431-4061-9A5E-1DFCB80306E0}" presName="node" presStyleLbl="alignAccFollowNode1" presStyleIdx="0" presStyleCnt="4" custLinFactX="-86963" custLinFactNeighborX="-100000">
        <dgm:presLayoutVars>
          <dgm:bulletEnabled val="1"/>
        </dgm:presLayoutVars>
      </dgm:prSet>
      <dgm:spPr/>
    </dgm:pt>
    <dgm:pt modelId="{E72351C2-3137-4660-9D5B-40EC22DFEA75}" type="pres">
      <dgm:prSet presAssocID="{3D3330F8-A3EB-4C25-A184-43484F479692}" presName="sibTrans" presStyleCnt="0"/>
      <dgm:spPr/>
    </dgm:pt>
    <dgm:pt modelId="{A73DB37D-FA40-4529-9C9A-6A8BCE12BC95}" type="pres">
      <dgm:prSet presAssocID="{4EB56818-8D32-40E9-9EE9-261F3CE8ADAD}" presName="node" presStyleLbl="alignAccFollowNode1" presStyleIdx="1" presStyleCnt="4" custLinFactX="-86963" custLinFactNeighborX="-100000">
        <dgm:presLayoutVars>
          <dgm:bulletEnabled val="1"/>
        </dgm:presLayoutVars>
      </dgm:prSet>
      <dgm:spPr/>
    </dgm:pt>
    <dgm:pt modelId="{36D89E5B-2805-4DFA-A2C7-3CA50B8E860F}" type="pres">
      <dgm:prSet presAssocID="{27CA757A-34BE-4E9F-B21D-8256B3953E4E}" presName="sibTrans" presStyleCnt="0"/>
      <dgm:spPr/>
    </dgm:pt>
    <dgm:pt modelId="{C07AB513-2216-45F6-A10D-604CE82CD992}" type="pres">
      <dgm:prSet presAssocID="{AFE46880-9EE3-46BF-B44A-F50A1275D353}" presName="node" presStyleLbl="alignAccFollowNode1" presStyleIdx="2" presStyleCnt="4" custLinFactX="-86963" custLinFactNeighborX="-100000">
        <dgm:presLayoutVars>
          <dgm:bulletEnabled val="1"/>
        </dgm:presLayoutVars>
      </dgm:prSet>
      <dgm:spPr/>
    </dgm:pt>
    <dgm:pt modelId="{43E1EC7C-1949-4AFD-95C9-1AF1B9318A34}" type="pres">
      <dgm:prSet presAssocID="{F0591682-F824-46A0-8D12-3350226B2894}" presName="sibTrans" presStyleCnt="0"/>
      <dgm:spPr/>
    </dgm:pt>
    <dgm:pt modelId="{13102C4B-9F6A-4353-BD3A-870C5CDAE288}" type="pres">
      <dgm:prSet presAssocID="{44EFF68E-488C-47AA-B4FD-AF381E0D38CF}" presName="node" presStyleLbl="alignAccFollowNode1" presStyleIdx="3" presStyleCnt="4" custLinFactX="-86963" custLinFactNeighborX="-100000">
        <dgm:presLayoutVars>
          <dgm:bulletEnabled val="1"/>
        </dgm:presLayoutVars>
      </dgm:prSet>
      <dgm:spPr/>
    </dgm:pt>
  </dgm:ptLst>
  <dgm:cxnLst>
    <dgm:cxn modelId="{9D03B104-A598-425F-B3E6-70BEE194DA79}" srcId="{0E3D6773-DA1B-465F-9A70-F5A301FFEA7E}" destId="{4EB56818-8D32-40E9-9EE9-261F3CE8ADAD}" srcOrd="1" destOrd="0" parTransId="{53B9C6FB-3029-491A-BC77-CDF0CDF8DB58}" sibTransId="{27CA757A-34BE-4E9F-B21D-8256B3953E4E}"/>
    <dgm:cxn modelId="{753DA13B-BB98-4FB1-973B-9F1543734DF7}" type="presOf" srcId="{CA83123D-322F-4900-A690-2BAA5AC251CB}" destId="{084345EC-C836-4ABF-898F-62170C2480E3}" srcOrd="0" destOrd="0" presId="urn:microsoft.com/office/officeart/2005/8/layout/lProcess3"/>
    <dgm:cxn modelId="{9319A44A-80D7-41B6-994F-47834906B734}" type="presOf" srcId="{44EFF68E-488C-47AA-B4FD-AF381E0D38CF}" destId="{13102C4B-9F6A-4353-BD3A-870C5CDAE288}" srcOrd="0" destOrd="0" presId="urn:microsoft.com/office/officeart/2005/8/layout/lProcess3"/>
    <dgm:cxn modelId="{A9AE2986-37EB-4F9D-BF79-8BA09A9469D2}" srcId="{0E3D6773-DA1B-465F-9A70-F5A301FFEA7E}" destId="{AFE46880-9EE3-46BF-B44A-F50A1275D353}" srcOrd="2" destOrd="0" parTransId="{5F5B8FDB-B1B3-4980-8B78-14E187106145}" sibTransId="{F0591682-F824-46A0-8D12-3350226B2894}"/>
    <dgm:cxn modelId="{3BE02989-C557-42AC-A7C8-E08290BFDB64}" srcId="{0E3D6773-DA1B-465F-9A70-F5A301FFEA7E}" destId="{520A6E54-C431-4061-9A5E-1DFCB80306E0}" srcOrd="0" destOrd="0" parTransId="{B690F797-4722-41DA-ADBF-F87E0F152B2F}" sibTransId="{3D3330F8-A3EB-4C25-A184-43484F479692}"/>
    <dgm:cxn modelId="{219A2A8C-666F-4487-8106-E28E7D8CCADF}" type="presOf" srcId="{4EB56818-8D32-40E9-9EE9-261F3CE8ADAD}" destId="{A73DB37D-FA40-4529-9C9A-6A8BCE12BC95}" srcOrd="0" destOrd="0" presId="urn:microsoft.com/office/officeart/2005/8/layout/lProcess3"/>
    <dgm:cxn modelId="{C66ED390-3770-4EC9-BD3E-F045A3EB3E42}" type="presOf" srcId="{520A6E54-C431-4061-9A5E-1DFCB80306E0}" destId="{7C4BAF13-5AE4-4C47-B995-A49164077465}" srcOrd="0" destOrd="0" presId="urn:microsoft.com/office/officeart/2005/8/layout/lProcess3"/>
    <dgm:cxn modelId="{1F2C5896-5C6E-4A1A-AC98-59F985BC5765}" srcId="{CA83123D-322F-4900-A690-2BAA5AC251CB}" destId="{0E3D6773-DA1B-465F-9A70-F5A301FFEA7E}" srcOrd="0" destOrd="0" parTransId="{0472C49C-73E8-4455-A9EA-3EF1920AE122}" sibTransId="{8743B10F-91B6-4243-9E2B-27036E56BF13}"/>
    <dgm:cxn modelId="{E61B8DC2-4EBE-4B77-A2BC-A403F8399EA0}" srcId="{0E3D6773-DA1B-465F-9A70-F5A301FFEA7E}" destId="{44EFF68E-488C-47AA-B4FD-AF381E0D38CF}" srcOrd="3" destOrd="0" parTransId="{6F82471C-F7D4-42ED-9A50-6676FE204741}" sibTransId="{04EA2F4F-6A83-486F-B3CE-CDD7B63643B3}"/>
    <dgm:cxn modelId="{98A9E3D4-A131-4FB3-BDB7-814A3200213D}" type="presOf" srcId="{0E3D6773-DA1B-465F-9A70-F5A301FFEA7E}" destId="{6BBDA85D-D8C2-4346-BFFD-D421036098BE}" srcOrd="0" destOrd="0" presId="urn:microsoft.com/office/officeart/2005/8/layout/lProcess3"/>
    <dgm:cxn modelId="{89DE77EA-1377-4620-B93F-6B45656D6952}" type="presOf" srcId="{AFE46880-9EE3-46BF-B44A-F50A1275D353}" destId="{C07AB513-2216-45F6-A10D-604CE82CD992}" srcOrd="0" destOrd="0" presId="urn:microsoft.com/office/officeart/2005/8/layout/lProcess3"/>
    <dgm:cxn modelId="{7BB168E7-2298-4771-93E2-988F2E60A1C9}" type="presParOf" srcId="{084345EC-C836-4ABF-898F-62170C2480E3}" destId="{65691846-05C8-428F-BA1F-F284C14DE8BC}" srcOrd="0" destOrd="0" presId="urn:microsoft.com/office/officeart/2005/8/layout/lProcess3"/>
    <dgm:cxn modelId="{80FB9BC5-1AEA-425A-807D-AAB14E8841EC}" type="presParOf" srcId="{65691846-05C8-428F-BA1F-F284C14DE8BC}" destId="{6BBDA85D-D8C2-4346-BFFD-D421036098BE}" srcOrd="0" destOrd="0" presId="urn:microsoft.com/office/officeart/2005/8/layout/lProcess3"/>
    <dgm:cxn modelId="{D62FC083-578A-46D6-BE7C-74574B0DA5ED}" type="presParOf" srcId="{65691846-05C8-428F-BA1F-F284C14DE8BC}" destId="{7CB06808-BA9A-45D9-86D0-B6E0CACB3D52}" srcOrd="1" destOrd="0" presId="urn:microsoft.com/office/officeart/2005/8/layout/lProcess3"/>
    <dgm:cxn modelId="{1EAAD453-B874-4FAE-9722-B84716C2CF81}" type="presParOf" srcId="{65691846-05C8-428F-BA1F-F284C14DE8BC}" destId="{7C4BAF13-5AE4-4C47-B995-A49164077465}" srcOrd="2" destOrd="0" presId="urn:microsoft.com/office/officeart/2005/8/layout/lProcess3"/>
    <dgm:cxn modelId="{BC27B610-D332-4287-9DB1-9046F6A8478F}" type="presParOf" srcId="{65691846-05C8-428F-BA1F-F284C14DE8BC}" destId="{E72351C2-3137-4660-9D5B-40EC22DFEA75}" srcOrd="3" destOrd="0" presId="urn:microsoft.com/office/officeart/2005/8/layout/lProcess3"/>
    <dgm:cxn modelId="{557F090C-699A-453E-A843-D01121E67539}" type="presParOf" srcId="{65691846-05C8-428F-BA1F-F284C14DE8BC}" destId="{A73DB37D-FA40-4529-9C9A-6A8BCE12BC95}" srcOrd="4" destOrd="0" presId="urn:microsoft.com/office/officeart/2005/8/layout/lProcess3"/>
    <dgm:cxn modelId="{B71DB4A4-6512-44A5-AF54-D3CF9F42093A}" type="presParOf" srcId="{65691846-05C8-428F-BA1F-F284C14DE8BC}" destId="{36D89E5B-2805-4DFA-A2C7-3CA50B8E860F}" srcOrd="5" destOrd="0" presId="urn:microsoft.com/office/officeart/2005/8/layout/lProcess3"/>
    <dgm:cxn modelId="{BF65884E-44C3-46DD-99DD-79264BAC0BE9}" type="presParOf" srcId="{65691846-05C8-428F-BA1F-F284C14DE8BC}" destId="{C07AB513-2216-45F6-A10D-604CE82CD992}" srcOrd="6" destOrd="0" presId="urn:microsoft.com/office/officeart/2005/8/layout/lProcess3"/>
    <dgm:cxn modelId="{FE214691-15C8-4B96-8E9C-CE839E5B61EB}" type="presParOf" srcId="{65691846-05C8-428F-BA1F-F284C14DE8BC}" destId="{43E1EC7C-1949-4AFD-95C9-1AF1B9318A34}" srcOrd="7" destOrd="0" presId="urn:microsoft.com/office/officeart/2005/8/layout/lProcess3"/>
    <dgm:cxn modelId="{3747FD15-85E2-4B83-9E67-672AFB0F1898}" type="presParOf" srcId="{65691846-05C8-428F-BA1F-F284C14DE8BC}" destId="{13102C4B-9F6A-4353-BD3A-870C5CDAE288}" srcOrd="8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BEDF3BF-51CB-42ED-AFC2-1BD7B7DF4D0F}" type="doc">
      <dgm:prSet loTypeId="urn:microsoft.com/office/officeart/2005/8/layout/venn1" loCatId="relationship" qsTypeId="urn:microsoft.com/office/officeart/2005/8/quickstyle/3d3" qsCatId="3D" csTypeId="urn:microsoft.com/office/officeart/2005/8/colors/colorful4" csCatId="colorful"/>
      <dgm:spPr/>
      <dgm:t>
        <a:bodyPr/>
        <a:lstStyle/>
        <a:p>
          <a:endParaRPr lang="en-US"/>
        </a:p>
      </dgm:t>
    </dgm:pt>
    <dgm:pt modelId="{60B3AB71-1883-4FB0-A6D9-22510E754199}">
      <dgm:prSet/>
      <dgm:spPr/>
      <dgm:t>
        <a:bodyPr/>
        <a:lstStyle/>
        <a:p>
          <a:r>
            <a:rPr lang="en-US" dirty="0"/>
            <a:t>Portable</a:t>
          </a:r>
        </a:p>
      </dgm:t>
    </dgm:pt>
    <dgm:pt modelId="{DDF4F107-5BCB-43F5-AF2D-D5999F894199}" type="parTrans" cxnId="{80FBF013-6881-410E-A1C5-CCF1CBBE6DF4}">
      <dgm:prSet/>
      <dgm:spPr/>
      <dgm:t>
        <a:bodyPr/>
        <a:lstStyle/>
        <a:p>
          <a:endParaRPr lang="en-US"/>
        </a:p>
      </dgm:t>
    </dgm:pt>
    <dgm:pt modelId="{2362F263-4436-433B-B72B-D7D9E7D36DE2}" type="sibTrans" cxnId="{80FBF013-6881-410E-A1C5-CCF1CBBE6DF4}">
      <dgm:prSet/>
      <dgm:spPr/>
      <dgm:t>
        <a:bodyPr/>
        <a:lstStyle/>
        <a:p>
          <a:endParaRPr lang="en-US"/>
        </a:p>
      </dgm:t>
    </dgm:pt>
    <dgm:pt modelId="{9C988466-2738-4FD6-BF04-F33769C16FCA}">
      <dgm:prSet/>
      <dgm:spPr/>
      <dgm:t>
        <a:bodyPr/>
        <a:lstStyle/>
        <a:p>
          <a:r>
            <a:rPr lang="en-US"/>
            <a:t>Robust</a:t>
          </a:r>
        </a:p>
      </dgm:t>
    </dgm:pt>
    <dgm:pt modelId="{6A78A6FF-4D97-4A09-8189-0C17BF7E2F60}" type="parTrans" cxnId="{3C3F4F5E-2FF1-40BC-8DA0-4924A52239AA}">
      <dgm:prSet/>
      <dgm:spPr/>
      <dgm:t>
        <a:bodyPr/>
        <a:lstStyle/>
        <a:p>
          <a:endParaRPr lang="en-US"/>
        </a:p>
      </dgm:t>
    </dgm:pt>
    <dgm:pt modelId="{BFCEFFB6-9182-457C-B677-241C6919EB6E}" type="sibTrans" cxnId="{3C3F4F5E-2FF1-40BC-8DA0-4924A52239AA}">
      <dgm:prSet/>
      <dgm:spPr/>
      <dgm:t>
        <a:bodyPr/>
        <a:lstStyle/>
        <a:p>
          <a:endParaRPr lang="en-US"/>
        </a:p>
      </dgm:t>
    </dgm:pt>
    <dgm:pt modelId="{1EE4BC3E-3A2C-4431-BCD9-1C7EC788146B}">
      <dgm:prSet/>
      <dgm:spPr/>
      <dgm:t>
        <a:bodyPr/>
        <a:lstStyle/>
        <a:p>
          <a:r>
            <a:rPr lang="en-US"/>
            <a:t>Dynamic</a:t>
          </a:r>
        </a:p>
      </dgm:t>
    </dgm:pt>
    <dgm:pt modelId="{6CFF9F65-FF20-4802-80E3-C664FD719FAC}" type="parTrans" cxnId="{DCF1A2D4-09BD-407F-B3E3-26524BDF3968}">
      <dgm:prSet/>
      <dgm:spPr/>
      <dgm:t>
        <a:bodyPr/>
        <a:lstStyle/>
        <a:p>
          <a:endParaRPr lang="en-US"/>
        </a:p>
      </dgm:t>
    </dgm:pt>
    <dgm:pt modelId="{12B30316-87DA-4AE8-839F-C210F13A13B2}" type="sibTrans" cxnId="{DCF1A2D4-09BD-407F-B3E3-26524BDF3968}">
      <dgm:prSet/>
      <dgm:spPr/>
      <dgm:t>
        <a:bodyPr/>
        <a:lstStyle/>
        <a:p>
          <a:endParaRPr lang="en-US"/>
        </a:p>
      </dgm:t>
    </dgm:pt>
    <dgm:pt modelId="{E1749D5D-A556-44D3-BB35-D39EFA5B6AA4}" type="pres">
      <dgm:prSet presAssocID="{9BEDF3BF-51CB-42ED-AFC2-1BD7B7DF4D0F}" presName="compositeShape" presStyleCnt="0">
        <dgm:presLayoutVars>
          <dgm:chMax val="7"/>
          <dgm:dir/>
          <dgm:resizeHandles val="exact"/>
        </dgm:presLayoutVars>
      </dgm:prSet>
      <dgm:spPr/>
    </dgm:pt>
    <dgm:pt modelId="{C5B0E5AE-A72A-4BDB-B1B6-4A1355A33D1F}" type="pres">
      <dgm:prSet presAssocID="{60B3AB71-1883-4FB0-A6D9-22510E754199}" presName="circ1" presStyleLbl="vennNode1" presStyleIdx="0" presStyleCnt="3"/>
      <dgm:spPr/>
    </dgm:pt>
    <dgm:pt modelId="{4B45B4B1-C614-46A6-B470-89540909A739}" type="pres">
      <dgm:prSet presAssocID="{60B3AB71-1883-4FB0-A6D9-22510E754199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8776512E-BBDD-4746-BD50-8207A25BA7AE}" type="pres">
      <dgm:prSet presAssocID="{9C988466-2738-4FD6-BF04-F33769C16FCA}" presName="circ2" presStyleLbl="vennNode1" presStyleIdx="1" presStyleCnt="3"/>
      <dgm:spPr/>
    </dgm:pt>
    <dgm:pt modelId="{4879AAC6-4277-43FE-AA9A-8AAE3E1BFFB3}" type="pres">
      <dgm:prSet presAssocID="{9C988466-2738-4FD6-BF04-F33769C16FCA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436DE67E-3643-483A-86BC-53ACFB2313D6}" type="pres">
      <dgm:prSet presAssocID="{1EE4BC3E-3A2C-4431-BCD9-1C7EC788146B}" presName="circ3" presStyleLbl="vennNode1" presStyleIdx="2" presStyleCnt="3"/>
      <dgm:spPr/>
    </dgm:pt>
    <dgm:pt modelId="{F8468566-5A37-412C-A673-6D14627248DA}" type="pres">
      <dgm:prSet presAssocID="{1EE4BC3E-3A2C-4431-BCD9-1C7EC788146B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80FBF013-6881-410E-A1C5-CCF1CBBE6DF4}" srcId="{9BEDF3BF-51CB-42ED-AFC2-1BD7B7DF4D0F}" destId="{60B3AB71-1883-4FB0-A6D9-22510E754199}" srcOrd="0" destOrd="0" parTransId="{DDF4F107-5BCB-43F5-AF2D-D5999F894199}" sibTransId="{2362F263-4436-433B-B72B-D7D9E7D36DE2}"/>
    <dgm:cxn modelId="{C7A7C815-B385-4BBD-9A9B-36DACF49418E}" type="presOf" srcId="{9C988466-2738-4FD6-BF04-F33769C16FCA}" destId="{4879AAC6-4277-43FE-AA9A-8AAE3E1BFFB3}" srcOrd="1" destOrd="0" presId="urn:microsoft.com/office/officeart/2005/8/layout/venn1"/>
    <dgm:cxn modelId="{3C3F4F5E-2FF1-40BC-8DA0-4924A52239AA}" srcId="{9BEDF3BF-51CB-42ED-AFC2-1BD7B7DF4D0F}" destId="{9C988466-2738-4FD6-BF04-F33769C16FCA}" srcOrd="1" destOrd="0" parTransId="{6A78A6FF-4D97-4A09-8189-0C17BF7E2F60}" sibTransId="{BFCEFFB6-9182-457C-B677-241C6919EB6E}"/>
    <dgm:cxn modelId="{E5FE9E6F-17D9-4879-AF95-170FFEF0624B}" type="presOf" srcId="{1EE4BC3E-3A2C-4431-BCD9-1C7EC788146B}" destId="{436DE67E-3643-483A-86BC-53ACFB2313D6}" srcOrd="0" destOrd="0" presId="urn:microsoft.com/office/officeart/2005/8/layout/venn1"/>
    <dgm:cxn modelId="{42C80191-A843-4F17-ADD3-5C0EC16EFC69}" type="presOf" srcId="{9BEDF3BF-51CB-42ED-AFC2-1BD7B7DF4D0F}" destId="{E1749D5D-A556-44D3-BB35-D39EFA5B6AA4}" srcOrd="0" destOrd="0" presId="urn:microsoft.com/office/officeart/2005/8/layout/venn1"/>
    <dgm:cxn modelId="{677FCCB2-C5CA-409E-859E-B6AD1748A633}" type="presOf" srcId="{60B3AB71-1883-4FB0-A6D9-22510E754199}" destId="{C5B0E5AE-A72A-4BDB-B1B6-4A1355A33D1F}" srcOrd="0" destOrd="0" presId="urn:microsoft.com/office/officeart/2005/8/layout/venn1"/>
    <dgm:cxn modelId="{719BC6BD-2DFC-4955-84EF-AB963AB826FB}" type="presOf" srcId="{9C988466-2738-4FD6-BF04-F33769C16FCA}" destId="{8776512E-BBDD-4746-BD50-8207A25BA7AE}" srcOrd="0" destOrd="0" presId="urn:microsoft.com/office/officeart/2005/8/layout/venn1"/>
    <dgm:cxn modelId="{428527BF-20AB-4E42-A920-361074F83780}" type="presOf" srcId="{60B3AB71-1883-4FB0-A6D9-22510E754199}" destId="{4B45B4B1-C614-46A6-B470-89540909A739}" srcOrd="1" destOrd="0" presId="urn:microsoft.com/office/officeart/2005/8/layout/venn1"/>
    <dgm:cxn modelId="{604ABAC2-7473-420E-B274-BA6E626DB9FF}" type="presOf" srcId="{1EE4BC3E-3A2C-4431-BCD9-1C7EC788146B}" destId="{F8468566-5A37-412C-A673-6D14627248DA}" srcOrd="1" destOrd="0" presId="urn:microsoft.com/office/officeart/2005/8/layout/venn1"/>
    <dgm:cxn modelId="{DCF1A2D4-09BD-407F-B3E3-26524BDF3968}" srcId="{9BEDF3BF-51CB-42ED-AFC2-1BD7B7DF4D0F}" destId="{1EE4BC3E-3A2C-4431-BCD9-1C7EC788146B}" srcOrd="2" destOrd="0" parTransId="{6CFF9F65-FF20-4802-80E3-C664FD719FAC}" sibTransId="{12B30316-87DA-4AE8-839F-C210F13A13B2}"/>
    <dgm:cxn modelId="{F89908FE-62C0-4D6D-A649-144144483E77}" type="presParOf" srcId="{E1749D5D-A556-44D3-BB35-D39EFA5B6AA4}" destId="{C5B0E5AE-A72A-4BDB-B1B6-4A1355A33D1F}" srcOrd="0" destOrd="0" presId="urn:microsoft.com/office/officeart/2005/8/layout/venn1"/>
    <dgm:cxn modelId="{068B5602-EFA5-4C14-97F5-FF97995921D8}" type="presParOf" srcId="{E1749D5D-A556-44D3-BB35-D39EFA5B6AA4}" destId="{4B45B4B1-C614-46A6-B470-89540909A739}" srcOrd="1" destOrd="0" presId="urn:microsoft.com/office/officeart/2005/8/layout/venn1"/>
    <dgm:cxn modelId="{16D40982-C58C-4DDD-B02D-635F5AC8E1EB}" type="presParOf" srcId="{E1749D5D-A556-44D3-BB35-D39EFA5B6AA4}" destId="{8776512E-BBDD-4746-BD50-8207A25BA7AE}" srcOrd="2" destOrd="0" presId="urn:microsoft.com/office/officeart/2005/8/layout/venn1"/>
    <dgm:cxn modelId="{980AE3B8-3E8D-42FC-B00C-B27471CACF7B}" type="presParOf" srcId="{E1749D5D-A556-44D3-BB35-D39EFA5B6AA4}" destId="{4879AAC6-4277-43FE-AA9A-8AAE3E1BFFB3}" srcOrd="3" destOrd="0" presId="urn:microsoft.com/office/officeart/2005/8/layout/venn1"/>
    <dgm:cxn modelId="{69B42612-9374-4565-B8E3-38D1C1AD9FA8}" type="presParOf" srcId="{E1749D5D-A556-44D3-BB35-D39EFA5B6AA4}" destId="{436DE67E-3643-483A-86BC-53ACFB2313D6}" srcOrd="4" destOrd="0" presId="urn:microsoft.com/office/officeart/2005/8/layout/venn1"/>
    <dgm:cxn modelId="{D2213C86-682E-4CCF-92D0-6FF2CE504BDB}" type="presParOf" srcId="{E1749D5D-A556-44D3-BB35-D39EFA5B6AA4}" destId="{F8468566-5A37-412C-A673-6D14627248DA}" srcOrd="5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9ECC969-AFC6-4C14-9532-23826E9CC9AE}" type="doc">
      <dgm:prSet loTypeId="urn:microsoft.com/office/officeart/2005/8/layout/radial2" loCatId="relationship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A18D43B0-54A2-47FA-976D-9E93782558C2}">
      <dgm:prSet/>
      <dgm:spPr/>
      <dgm:t>
        <a:bodyPr/>
        <a:lstStyle/>
        <a:p>
          <a:r>
            <a:rPr lang="en-US" dirty="0"/>
            <a:t>Google’s Android OS</a:t>
          </a:r>
        </a:p>
      </dgm:t>
    </dgm:pt>
    <dgm:pt modelId="{B118F507-380E-42AF-A7DE-4A9DD01D917B}" type="parTrans" cxnId="{37F72892-93F5-45AE-9FE7-827B2A64FE25}">
      <dgm:prSet>
        <dgm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en-US"/>
        </a:p>
      </dgm:t>
    </dgm:pt>
    <dgm:pt modelId="{62554EA8-4548-463E-A904-86F2A54941CD}" type="sibTrans" cxnId="{37F72892-93F5-45AE-9FE7-827B2A64FE25}">
      <dgm:prSet/>
      <dgm:spPr/>
      <dgm:t>
        <a:bodyPr/>
        <a:lstStyle/>
        <a:p>
          <a:endParaRPr lang="en-US"/>
        </a:p>
      </dgm:t>
    </dgm:pt>
    <dgm:pt modelId="{7D8BE95F-09FA-414B-8695-9BF762F8801C}">
      <dgm:prSet/>
      <dgm:spPr/>
      <dgm:t>
        <a:bodyPr/>
        <a:lstStyle/>
        <a:p>
          <a:r>
            <a:rPr lang="en-US" dirty="0"/>
            <a:t>Desktop Applications</a:t>
          </a:r>
        </a:p>
      </dgm:t>
    </dgm:pt>
    <dgm:pt modelId="{AF05C00B-E6E4-402A-93E9-E121D4C477CB}" type="parTrans" cxnId="{9D1B2636-54D6-42ED-A5CE-9413ED4E68F1}">
      <dgm:prSet>
        <dgm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en-US"/>
        </a:p>
      </dgm:t>
    </dgm:pt>
    <dgm:pt modelId="{9E11A702-DAFA-41C2-A989-B2EF242CB2D1}" type="sibTrans" cxnId="{9D1B2636-54D6-42ED-A5CE-9413ED4E68F1}">
      <dgm:prSet/>
      <dgm:spPr/>
      <dgm:t>
        <a:bodyPr/>
        <a:lstStyle/>
        <a:p>
          <a:endParaRPr lang="en-US"/>
        </a:p>
      </dgm:t>
    </dgm:pt>
    <dgm:pt modelId="{C2CBA7F3-FE2B-4582-B8F0-0A4A0045F94C}">
      <dgm:prSet/>
      <dgm:spPr/>
      <dgm:t>
        <a:bodyPr/>
        <a:lstStyle/>
        <a:p>
          <a:r>
            <a:rPr lang="en-US"/>
            <a:t>Antivirus Programs</a:t>
          </a:r>
        </a:p>
      </dgm:t>
    </dgm:pt>
    <dgm:pt modelId="{9CCB7A5A-60D1-4421-B9D0-FE6549E47C2D}" type="parTrans" cxnId="{FFFB5B98-28FF-4F06-BDBD-67DB1B07C0DD}">
      <dgm:prSet>
        <dgm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en-US"/>
        </a:p>
      </dgm:t>
    </dgm:pt>
    <dgm:pt modelId="{4C2FB509-90EA-49D8-AC8E-767BCC6F6E1E}" type="sibTrans" cxnId="{FFFB5B98-28FF-4F06-BDBD-67DB1B07C0DD}">
      <dgm:prSet/>
      <dgm:spPr/>
      <dgm:t>
        <a:bodyPr/>
        <a:lstStyle/>
        <a:p>
          <a:endParaRPr lang="en-US"/>
        </a:p>
      </dgm:t>
    </dgm:pt>
    <dgm:pt modelId="{063A5AAD-C408-4C24-B2FB-1EABE1B8E4C8}">
      <dgm:prSet/>
      <dgm:spPr/>
      <dgm:t>
        <a:bodyPr/>
        <a:lstStyle/>
        <a:p>
          <a:r>
            <a:rPr lang="en-US"/>
            <a:t>Web Applications</a:t>
          </a:r>
        </a:p>
      </dgm:t>
    </dgm:pt>
    <dgm:pt modelId="{5C299868-B5B6-4388-ACED-25227E083841}" type="parTrans" cxnId="{D806C34C-11AD-4CCE-9D18-753C0A63EF65}">
      <dgm:prSet>
        <dgm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en-US"/>
        </a:p>
      </dgm:t>
    </dgm:pt>
    <dgm:pt modelId="{F9ABC258-CABA-460C-B6EA-2C5DA3CEC3D2}" type="sibTrans" cxnId="{D806C34C-11AD-4CCE-9D18-753C0A63EF65}">
      <dgm:prSet/>
      <dgm:spPr/>
      <dgm:t>
        <a:bodyPr/>
        <a:lstStyle/>
        <a:p>
          <a:endParaRPr lang="en-US"/>
        </a:p>
      </dgm:t>
    </dgm:pt>
    <dgm:pt modelId="{60B2B189-D8AA-410A-A647-D524A7D85652}">
      <dgm:prSet/>
      <dgm:spPr/>
      <dgm:t>
        <a:bodyPr/>
        <a:lstStyle/>
        <a:p>
          <a:r>
            <a:rPr lang="en-US" dirty="0"/>
            <a:t>Enterprise Applications</a:t>
          </a:r>
        </a:p>
      </dgm:t>
    </dgm:pt>
    <dgm:pt modelId="{ECCD928C-5B98-4D70-A561-CE8CFC903D08}" type="parTrans" cxnId="{B63BEE42-690D-4A94-B25A-AC57AF056636}">
      <dgm:prSet>
        <dgm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en-US"/>
        </a:p>
      </dgm:t>
    </dgm:pt>
    <dgm:pt modelId="{6F3594BC-7D93-4667-BFBB-E7C8965D0950}" type="sibTrans" cxnId="{B63BEE42-690D-4A94-B25A-AC57AF056636}">
      <dgm:prSet/>
      <dgm:spPr/>
      <dgm:t>
        <a:bodyPr/>
        <a:lstStyle/>
        <a:p>
          <a:endParaRPr lang="en-US"/>
        </a:p>
      </dgm:t>
    </dgm:pt>
    <dgm:pt modelId="{E84962EE-A53F-473A-86F4-C615FB47E4BC}" type="pres">
      <dgm:prSet presAssocID="{39ECC969-AFC6-4C14-9532-23826E9CC9AE}" presName="composite" presStyleCnt="0">
        <dgm:presLayoutVars>
          <dgm:chMax val="5"/>
          <dgm:dir/>
          <dgm:animLvl val="ctr"/>
          <dgm:resizeHandles val="exact"/>
        </dgm:presLayoutVars>
      </dgm:prSet>
      <dgm:spPr/>
    </dgm:pt>
    <dgm:pt modelId="{CB168EE7-3FA4-49A5-88D1-F042CC609555}" type="pres">
      <dgm:prSet presAssocID="{39ECC969-AFC6-4C14-9532-23826E9CC9AE}" presName="cycle" presStyleCnt="0"/>
      <dgm:spPr/>
    </dgm:pt>
    <dgm:pt modelId="{F3A839C1-DE4A-42BB-854F-FB0760C0FAA0}" type="pres">
      <dgm:prSet presAssocID="{39ECC969-AFC6-4C14-9532-23826E9CC9AE}" presName="centerShape" presStyleCnt="0"/>
      <dgm:spPr/>
    </dgm:pt>
    <dgm:pt modelId="{AE0926A2-A12A-4861-83C6-6A9E47912A1E}" type="pres">
      <dgm:prSet presAssocID="{39ECC969-AFC6-4C14-9532-23826E9CC9AE}" presName="connSite" presStyleLbl="node1" presStyleIdx="0" presStyleCnt="6"/>
      <dgm:spPr/>
    </dgm:pt>
    <dgm:pt modelId="{D32A6142-6181-4364-A99C-93762A0FCF56}" type="pres">
      <dgm:prSet presAssocID="{39ECC969-AFC6-4C14-9532-23826E9CC9AE}" presName="visible" presStyleLbl="node1" presStyleIdx="0" presStyleCnt="6" custScaleX="180763" custScaleY="167287" custLinFactNeighborX="-4205" custLinFactNeighborY="3456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3000" r="-13000"/>
          </a:stretch>
        </a:blipFill>
      </dgm:spPr>
    </dgm:pt>
    <dgm:pt modelId="{9760ABD1-BF79-4BD2-8AC3-5F45CDFFC408}" type="pres">
      <dgm:prSet presAssocID="{B118F507-380E-42AF-A7DE-4A9DD01D917B}" presName="Name25" presStyleLbl="parChTrans1D1" presStyleIdx="0" presStyleCnt="5"/>
      <dgm:spPr/>
    </dgm:pt>
    <dgm:pt modelId="{3073B006-7448-4DB9-B682-46C5C9CA000C}" type="pres">
      <dgm:prSet presAssocID="{A18D43B0-54A2-47FA-976D-9E93782558C2}" presName="node" presStyleCnt="0"/>
      <dgm:spPr/>
    </dgm:pt>
    <dgm:pt modelId="{CF4E08D4-92FF-42F8-A4F5-DCBB633B4B3C}" type="pres">
      <dgm:prSet presAssocID="{A18D43B0-54A2-47FA-976D-9E93782558C2}" presName="parentNode" presStyleLbl="node1" presStyleIdx="1" presStyleCnt="6" custScaleX="195608" custScaleY="154276" custLinFactNeighborX="-32167" custLinFactNeighborY="17657">
        <dgm:presLayoutVars>
          <dgm:chMax val="1"/>
          <dgm:bulletEnabled val="1"/>
        </dgm:presLayoutVars>
      </dgm:prSet>
      <dgm:spPr/>
    </dgm:pt>
    <dgm:pt modelId="{AE89B171-660D-41DD-A3F9-FAAABCCEA7A6}" type="pres">
      <dgm:prSet presAssocID="{A18D43B0-54A2-47FA-976D-9E93782558C2}" presName="childNode" presStyleLbl="revTx" presStyleIdx="0" presStyleCnt="0">
        <dgm:presLayoutVars>
          <dgm:bulletEnabled val="1"/>
        </dgm:presLayoutVars>
      </dgm:prSet>
      <dgm:spPr/>
    </dgm:pt>
    <dgm:pt modelId="{4F51A5EB-9A6B-41E9-BCF7-3786B50C8D22}" type="pres">
      <dgm:prSet presAssocID="{AF05C00B-E6E4-402A-93E9-E121D4C477CB}" presName="Name25" presStyleLbl="parChTrans1D1" presStyleIdx="1" presStyleCnt="5"/>
      <dgm:spPr/>
    </dgm:pt>
    <dgm:pt modelId="{300935DE-CCD1-4A0F-B7A8-CCFB5F44F8A0}" type="pres">
      <dgm:prSet presAssocID="{7D8BE95F-09FA-414B-8695-9BF762F8801C}" presName="node" presStyleCnt="0"/>
      <dgm:spPr/>
    </dgm:pt>
    <dgm:pt modelId="{DEAC9DD3-E342-4B1F-8830-60EEB8EFCEEA}" type="pres">
      <dgm:prSet presAssocID="{7D8BE95F-09FA-414B-8695-9BF762F8801C}" presName="parentNode" presStyleLbl="node1" presStyleIdx="2" presStyleCnt="6" custScaleX="195608" custScaleY="154276" custLinFactX="58430" custLinFactNeighborX="100000" custLinFactNeighborY="-78270">
        <dgm:presLayoutVars>
          <dgm:chMax val="1"/>
          <dgm:bulletEnabled val="1"/>
        </dgm:presLayoutVars>
      </dgm:prSet>
      <dgm:spPr/>
    </dgm:pt>
    <dgm:pt modelId="{CFDB2742-5FC5-4CF9-A71F-2379B4069265}" type="pres">
      <dgm:prSet presAssocID="{7D8BE95F-09FA-414B-8695-9BF762F8801C}" presName="childNode" presStyleLbl="revTx" presStyleIdx="0" presStyleCnt="0">
        <dgm:presLayoutVars>
          <dgm:bulletEnabled val="1"/>
        </dgm:presLayoutVars>
      </dgm:prSet>
      <dgm:spPr/>
    </dgm:pt>
    <dgm:pt modelId="{11943E9F-4CFA-4B02-842B-749741FB1F96}" type="pres">
      <dgm:prSet presAssocID="{9CCB7A5A-60D1-4421-B9D0-FE6549E47C2D}" presName="Name25" presStyleLbl="parChTrans1D1" presStyleIdx="2" presStyleCnt="5"/>
      <dgm:spPr/>
    </dgm:pt>
    <dgm:pt modelId="{952C9128-07A0-4D11-BD64-25D29237E70C}" type="pres">
      <dgm:prSet presAssocID="{C2CBA7F3-FE2B-4582-B8F0-0A4A0045F94C}" presName="node" presStyleCnt="0"/>
      <dgm:spPr/>
    </dgm:pt>
    <dgm:pt modelId="{AB5516D4-BD31-432D-9223-BDE934DD8915}" type="pres">
      <dgm:prSet presAssocID="{C2CBA7F3-FE2B-4582-B8F0-0A4A0045F94C}" presName="parentNode" presStyleLbl="node1" presStyleIdx="3" presStyleCnt="6" custScaleX="195608" custScaleY="154276" custLinFactX="145392" custLinFactNeighborX="200000" custLinFactNeighborY="-95592">
        <dgm:presLayoutVars>
          <dgm:chMax val="1"/>
          <dgm:bulletEnabled val="1"/>
        </dgm:presLayoutVars>
      </dgm:prSet>
      <dgm:spPr/>
    </dgm:pt>
    <dgm:pt modelId="{59355FF1-E2C5-4DE6-8550-87A598464EB4}" type="pres">
      <dgm:prSet presAssocID="{C2CBA7F3-FE2B-4582-B8F0-0A4A0045F94C}" presName="childNode" presStyleLbl="revTx" presStyleIdx="0" presStyleCnt="0">
        <dgm:presLayoutVars>
          <dgm:bulletEnabled val="1"/>
        </dgm:presLayoutVars>
      </dgm:prSet>
      <dgm:spPr/>
    </dgm:pt>
    <dgm:pt modelId="{4BE15EB5-61A3-4C69-A795-9CB64F69A0FE}" type="pres">
      <dgm:prSet presAssocID="{5C299868-B5B6-4388-ACED-25227E083841}" presName="Name25" presStyleLbl="parChTrans1D1" presStyleIdx="3" presStyleCnt="5"/>
      <dgm:spPr/>
    </dgm:pt>
    <dgm:pt modelId="{43D3F862-5CDA-42F4-B977-369CD6A27268}" type="pres">
      <dgm:prSet presAssocID="{063A5AAD-C408-4C24-B2FB-1EABE1B8E4C8}" presName="node" presStyleCnt="0"/>
      <dgm:spPr/>
    </dgm:pt>
    <dgm:pt modelId="{EE8B45F7-C071-4941-925D-F18D56DD8820}" type="pres">
      <dgm:prSet presAssocID="{063A5AAD-C408-4C24-B2FB-1EABE1B8E4C8}" presName="parentNode" presStyleLbl="node1" presStyleIdx="4" presStyleCnt="6" custScaleX="195608" custScaleY="154276" custLinFactX="158374" custLinFactNeighborX="200000" custLinFactNeighborY="-33792">
        <dgm:presLayoutVars>
          <dgm:chMax val="1"/>
          <dgm:bulletEnabled val="1"/>
        </dgm:presLayoutVars>
      </dgm:prSet>
      <dgm:spPr/>
    </dgm:pt>
    <dgm:pt modelId="{F6A70AB4-D119-46F3-82DF-17871F1FF91F}" type="pres">
      <dgm:prSet presAssocID="{063A5AAD-C408-4C24-B2FB-1EABE1B8E4C8}" presName="childNode" presStyleLbl="revTx" presStyleIdx="0" presStyleCnt="0">
        <dgm:presLayoutVars>
          <dgm:bulletEnabled val="1"/>
        </dgm:presLayoutVars>
      </dgm:prSet>
      <dgm:spPr/>
    </dgm:pt>
    <dgm:pt modelId="{94431DC6-913D-4A48-82C8-18B0DDEBFE23}" type="pres">
      <dgm:prSet presAssocID="{ECCD928C-5B98-4D70-A561-CE8CFC903D08}" presName="Name25" presStyleLbl="parChTrans1D1" presStyleIdx="4" presStyleCnt="5"/>
      <dgm:spPr/>
    </dgm:pt>
    <dgm:pt modelId="{73F01818-086B-403F-A6C8-29BA531944BB}" type="pres">
      <dgm:prSet presAssocID="{60B2B189-D8AA-410A-A647-D524A7D85652}" presName="node" presStyleCnt="0"/>
      <dgm:spPr/>
    </dgm:pt>
    <dgm:pt modelId="{6D98072E-9E77-44BD-9094-4351A9EC6B5D}" type="pres">
      <dgm:prSet presAssocID="{60B2B189-D8AA-410A-A647-D524A7D85652}" presName="parentNode" presStyleLbl="node1" presStyleIdx="5" presStyleCnt="6" custScaleX="195608" custScaleY="154276" custLinFactX="85435" custLinFactNeighborX="100000" custLinFactNeighborY="-51742">
        <dgm:presLayoutVars>
          <dgm:chMax val="1"/>
          <dgm:bulletEnabled val="1"/>
        </dgm:presLayoutVars>
      </dgm:prSet>
      <dgm:spPr/>
    </dgm:pt>
    <dgm:pt modelId="{F3B608A1-88A4-48DD-92BF-80A4E1514AF3}" type="pres">
      <dgm:prSet presAssocID="{60B2B189-D8AA-410A-A647-D524A7D85652}" presName="childNode" presStyleLbl="revTx" presStyleIdx="0" presStyleCnt="0">
        <dgm:presLayoutVars>
          <dgm:bulletEnabled val="1"/>
        </dgm:presLayoutVars>
      </dgm:prSet>
      <dgm:spPr/>
    </dgm:pt>
  </dgm:ptLst>
  <dgm:cxnLst>
    <dgm:cxn modelId="{59D4A91A-B754-42BF-B403-0A6EFA384797}" type="presOf" srcId="{063A5AAD-C408-4C24-B2FB-1EABE1B8E4C8}" destId="{EE8B45F7-C071-4941-925D-F18D56DD8820}" srcOrd="0" destOrd="0" presId="urn:microsoft.com/office/officeart/2005/8/layout/radial2"/>
    <dgm:cxn modelId="{D8604F2B-0E15-4867-9C36-25A66C2029E7}" type="presOf" srcId="{9CCB7A5A-60D1-4421-B9D0-FE6549E47C2D}" destId="{11943E9F-4CFA-4B02-842B-749741FB1F96}" srcOrd="0" destOrd="0" presId="urn:microsoft.com/office/officeart/2005/8/layout/radial2"/>
    <dgm:cxn modelId="{9D1B2636-54D6-42ED-A5CE-9413ED4E68F1}" srcId="{39ECC969-AFC6-4C14-9532-23826E9CC9AE}" destId="{7D8BE95F-09FA-414B-8695-9BF762F8801C}" srcOrd="1" destOrd="0" parTransId="{AF05C00B-E6E4-402A-93E9-E121D4C477CB}" sibTransId="{9E11A702-DAFA-41C2-A989-B2EF242CB2D1}"/>
    <dgm:cxn modelId="{74E6633C-557C-4F21-A1F1-2F968D9BE565}" type="presOf" srcId="{A18D43B0-54A2-47FA-976D-9E93782558C2}" destId="{CF4E08D4-92FF-42F8-A4F5-DCBB633B4B3C}" srcOrd="0" destOrd="0" presId="urn:microsoft.com/office/officeart/2005/8/layout/radial2"/>
    <dgm:cxn modelId="{B63BEE42-690D-4A94-B25A-AC57AF056636}" srcId="{39ECC969-AFC6-4C14-9532-23826E9CC9AE}" destId="{60B2B189-D8AA-410A-A647-D524A7D85652}" srcOrd="4" destOrd="0" parTransId="{ECCD928C-5B98-4D70-A561-CE8CFC903D08}" sibTransId="{6F3594BC-7D93-4667-BFBB-E7C8965D0950}"/>
    <dgm:cxn modelId="{4CB59B49-BB02-4343-80C0-A17DE2660EC7}" type="presOf" srcId="{C2CBA7F3-FE2B-4582-B8F0-0A4A0045F94C}" destId="{AB5516D4-BD31-432D-9223-BDE934DD8915}" srcOrd="0" destOrd="0" presId="urn:microsoft.com/office/officeart/2005/8/layout/radial2"/>
    <dgm:cxn modelId="{D806C34C-11AD-4CCE-9D18-753C0A63EF65}" srcId="{39ECC969-AFC6-4C14-9532-23826E9CC9AE}" destId="{063A5AAD-C408-4C24-B2FB-1EABE1B8E4C8}" srcOrd="3" destOrd="0" parTransId="{5C299868-B5B6-4388-ACED-25227E083841}" sibTransId="{F9ABC258-CABA-460C-B6EA-2C5DA3CEC3D2}"/>
    <dgm:cxn modelId="{37F72892-93F5-45AE-9FE7-827B2A64FE25}" srcId="{39ECC969-AFC6-4C14-9532-23826E9CC9AE}" destId="{A18D43B0-54A2-47FA-976D-9E93782558C2}" srcOrd="0" destOrd="0" parTransId="{B118F507-380E-42AF-A7DE-4A9DD01D917B}" sibTransId="{62554EA8-4548-463E-A904-86F2A54941CD}"/>
    <dgm:cxn modelId="{FFFB5B98-28FF-4F06-BDBD-67DB1B07C0DD}" srcId="{39ECC969-AFC6-4C14-9532-23826E9CC9AE}" destId="{C2CBA7F3-FE2B-4582-B8F0-0A4A0045F94C}" srcOrd="2" destOrd="0" parTransId="{9CCB7A5A-60D1-4421-B9D0-FE6549E47C2D}" sibTransId="{4C2FB509-90EA-49D8-AC8E-767BCC6F6E1E}"/>
    <dgm:cxn modelId="{4BEDEDB2-E646-4568-B3A7-47B3CEB9884E}" type="presOf" srcId="{7D8BE95F-09FA-414B-8695-9BF762F8801C}" destId="{DEAC9DD3-E342-4B1F-8830-60EEB8EFCEEA}" srcOrd="0" destOrd="0" presId="urn:microsoft.com/office/officeart/2005/8/layout/radial2"/>
    <dgm:cxn modelId="{F13A59C5-BC85-43DF-BA36-4879531ABED7}" type="presOf" srcId="{ECCD928C-5B98-4D70-A561-CE8CFC903D08}" destId="{94431DC6-913D-4A48-82C8-18B0DDEBFE23}" srcOrd="0" destOrd="0" presId="urn:microsoft.com/office/officeart/2005/8/layout/radial2"/>
    <dgm:cxn modelId="{520D00C8-5761-4353-B317-2841F3AA212A}" type="presOf" srcId="{AF05C00B-E6E4-402A-93E9-E121D4C477CB}" destId="{4F51A5EB-9A6B-41E9-BCF7-3786B50C8D22}" srcOrd="0" destOrd="0" presId="urn:microsoft.com/office/officeart/2005/8/layout/radial2"/>
    <dgm:cxn modelId="{89BF42C8-70A3-4A1D-AB5A-1957628C08BF}" type="presOf" srcId="{60B2B189-D8AA-410A-A647-D524A7D85652}" destId="{6D98072E-9E77-44BD-9094-4351A9EC6B5D}" srcOrd="0" destOrd="0" presId="urn:microsoft.com/office/officeart/2005/8/layout/radial2"/>
    <dgm:cxn modelId="{467D04E1-5579-4196-B690-E84DB89B2FC6}" type="presOf" srcId="{5C299868-B5B6-4388-ACED-25227E083841}" destId="{4BE15EB5-61A3-4C69-A795-9CB64F69A0FE}" srcOrd="0" destOrd="0" presId="urn:microsoft.com/office/officeart/2005/8/layout/radial2"/>
    <dgm:cxn modelId="{8EFEF2E4-24C5-45C2-838B-0F9116710EEE}" type="presOf" srcId="{B118F507-380E-42AF-A7DE-4A9DD01D917B}" destId="{9760ABD1-BF79-4BD2-8AC3-5F45CDFFC408}" srcOrd="0" destOrd="0" presId="urn:microsoft.com/office/officeart/2005/8/layout/radial2"/>
    <dgm:cxn modelId="{729E46EB-EF3E-426F-A622-B6347EB4A9CC}" type="presOf" srcId="{39ECC969-AFC6-4C14-9532-23826E9CC9AE}" destId="{E84962EE-A53F-473A-86F4-C615FB47E4BC}" srcOrd="0" destOrd="0" presId="urn:microsoft.com/office/officeart/2005/8/layout/radial2"/>
    <dgm:cxn modelId="{551E5CD0-D1D9-4349-9127-98024894BAE3}" type="presParOf" srcId="{E84962EE-A53F-473A-86F4-C615FB47E4BC}" destId="{CB168EE7-3FA4-49A5-88D1-F042CC609555}" srcOrd="0" destOrd="0" presId="urn:microsoft.com/office/officeart/2005/8/layout/radial2"/>
    <dgm:cxn modelId="{FAE0DEC1-52CF-46AE-AE98-B784D7C66176}" type="presParOf" srcId="{CB168EE7-3FA4-49A5-88D1-F042CC609555}" destId="{F3A839C1-DE4A-42BB-854F-FB0760C0FAA0}" srcOrd="0" destOrd="0" presId="urn:microsoft.com/office/officeart/2005/8/layout/radial2"/>
    <dgm:cxn modelId="{4C1C35A5-8C4A-4B1D-86B8-903B67F62702}" type="presParOf" srcId="{F3A839C1-DE4A-42BB-854F-FB0760C0FAA0}" destId="{AE0926A2-A12A-4861-83C6-6A9E47912A1E}" srcOrd="0" destOrd="0" presId="urn:microsoft.com/office/officeart/2005/8/layout/radial2"/>
    <dgm:cxn modelId="{09E0F2F6-CE43-46C6-A2FF-57061DD2CD99}" type="presParOf" srcId="{F3A839C1-DE4A-42BB-854F-FB0760C0FAA0}" destId="{D32A6142-6181-4364-A99C-93762A0FCF56}" srcOrd="1" destOrd="0" presId="urn:microsoft.com/office/officeart/2005/8/layout/radial2"/>
    <dgm:cxn modelId="{4470232A-0C3D-4221-860D-DEDAFB6D0744}" type="presParOf" srcId="{CB168EE7-3FA4-49A5-88D1-F042CC609555}" destId="{9760ABD1-BF79-4BD2-8AC3-5F45CDFFC408}" srcOrd="1" destOrd="0" presId="urn:microsoft.com/office/officeart/2005/8/layout/radial2"/>
    <dgm:cxn modelId="{8B720E50-B8FA-40B8-944F-C30E051E151A}" type="presParOf" srcId="{CB168EE7-3FA4-49A5-88D1-F042CC609555}" destId="{3073B006-7448-4DB9-B682-46C5C9CA000C}" srcOrd="2" destOrd="0" presId="urn:microsoft.com/office/officeart/2005/8/layout/radial2"/>
    <dgm:cxn modelId="{DFF41F82-0676-4C0D-B307-DA7143074F9F}" type="presParOf" srcId="{3073B006-7448-4DB9-B682-46C5C9CA000C}" destId="{CF4E08D4-92FF-42F8-A4F5-DCBB633B4B3C}" srcOrd="0" destOrd="0" presId="urn:microsoft.com/office/officeart/2005/8/layout/radial2"/>
    <dgm:cxn modelId="{9257697D-AA8D-4070-B246-5657A17BF767}" type="presParOf" srcId="{3073B006-7448-4DB9-B682-46C5C9CA000C}" destId="{AE89B171-660D-41DD-A3F9-FAAABCCEA7A6}" srcOrd="1" destOrd="0" presId="urn:microsoft.com/office/officeart/2005/8/layout/radial2"/>
    <dgm:cxn modelId="{513D7577-C234-4FC9-8858-905E75D66CD5}" type="presParOf" srcId="{CB168EE7-3FA4-49A5-88D1-F042CC609555}" destId="{4F51A5EB-9A6B-41E9-BCF7-3786B50C8D22}" srcOrd="3" destOrd="0" presId="urn:microsoft.com/office/officeart/2005/8/layout/radial2"/>
    <dgm:cxn modelId="{02A010E2-8C17-4167-986A-F0D27A50EE8D}" type="presParOf" srcId="{CB168EE7-3FA4-49A5-88D1-F042CC609555}" destId="{300935DE-CCD1-4A0F-B7A8-CCFB5F44F8A0}" srcOrd="4" destOrd="0" presId="urn:microsoft.com/office/officeart/2005/8/layout/radial2"/>
    <dgm:cxn modelId="{E143D929-5297-406C-B651-6646FBC1BA8C}" type="presParOf" srcId="{300935DE-CCD1-4A0F-B7A8-CCFB5F44F8A0}" destId="{DEAC9DD3-E342-4B1F-8830-60EEB8EFCEEA}" srcOrd="0" destOrd="0" presId="urn:microsoft.com/office/officeart/2005/8/layout/radial2"/>
    <dgm:cxn modelId="{A8AC5F84-3CA1-4809-8F34-DA580196AFCE}" type="presParOf" srcId="{300935DE-CCD1-4A0F-B7A8-CCFB5F44F8A0}" destId="{CFDB2742-5FC5-4CF9-A71F-2379B4069265}" srcOrd="1" destOrd="0" presId="urn:microsoft.com/office/officeart/2005/8/layout/radial2"/>
    <dgm:cxn modelId="{A1CD92FA-9273-4CB4-94CB-62A3D83831D0}" type="presParOf" srcId="{CB168EE7-3FA4-49A5-88D1-F042CC609555}" destId="{11943E9F-4CFA-4B02-842B-749741FB1F96}" srcOrd="5" destOrd="0" presId="urn:microsoft.com/office/officeart/2005/8/layout/radial2"/>
    <dgm:cxn modelId="{3C457EAC-5992-4B58-A103-2EA92309AE0D}" type="presParOf" srcId="{CB168EE7-3FA4-49A5-88D1-F042CC609555}" destId="{952C9128-07A0-4D11-BD64-25D29237E70C}" srcOrd="6" destOrd="0" presId="urn:microsoft.com/office/officeart/2005/8/layout/radial2"/>
    <dgm:cxn modelId="{C7692B3B-AE30-42F6-A3D9-FAB856B72072}" type="presParOf" srcId="{952C9128-07A0-4D11-BD64-25D29237E70C}" destId="{AB5516D4-BD31-432D-9223-BDE934DD8915}" srcOrd="0" destOrd="0" presId="urn:microsoft.com/office/officeart/2005/8/layout/radial2"/>
    <dgm:cxn modelId="{B328CFD3-7B4D-4EDD-8F3F-3480DE913C6F}" type="presParOf" srcId="{952C9128-07A0-4D11-BD64-25D29237E70C}" destId="{59355FF1-E2C5-4DE6-8550-87A598464EB4}" srcOrd="1" destOrd="0" presId="urn:microsoft.com/office/officeart/2005/8/layout/radial2"/>
    <dgm:cxn modelId="{7BDBA660-1358-4433-8A88-71CC8F0F51D2}" type="presParOf" srcId="{CB168EE7-3FA4-49A5-88D1-F042CC609555}" destId="{4BE15EB5-61A3-4C69-A795-9CB64F69A0FE}" srcOrd="7" destOrd="0" presId="urn:microsoft.com/office/officeart/2005/8/layout/radial2"/>
    <dgm:cxn modelId="{15F44621-D27D-49A5-8ECE-2DF6B0DF64C6}" type="presParOf" srcId="{CB168EE7-3FA4-49A5-88D1-F042CC609555}" destId="{43D3F862-5CDA-42F4-B977-369CD6A27268}" srcOrd="8" destOrd="0" presId="urn:microsoft.com/office/officeart/2005/8/layout/radial2"/>
    <dgm:cxn modelId="{D1B1A42B-4841-4155-B11E-F8089742CE3C}" type="presParOf" srcId="{43D3F862-5CDA-42F4-B977-369CD6A27268}" destId="{EE8B45F7-C071-4941-925D-F18D56DD8820}" srcOrd="0" destOrd="0" presId="urn:microsoft.com/office/officeart/2005/8/layout/radial2"/>
    <dgm:cxn modelId="{5EE2943E-9CAE-4138-9A77-131487F1316C}" type="presParOf" srcId="{43D3F862-5CDA-42F4-B977-369CD6A27268}" destId="{F6A70AB4-D119-46F3-82DF-17871F1FF91F}" srcOrd="1" destOrd="0" presId="urn:microsoft.com/office/officeart/2005/8/layout/radial2"/>
    <dgm:cxn modelId="{D69395DD-26BA-479E-834E-79F8E32292BE}" type="presParOf" srcId="{CB168EE7-3FA4-49A5-88D1-F042CC609555}" destId="{94431DC6-913D-4A48-82C8-18B0DDEBFE23}" srcOrd="9" destOrd="0" presId="urn:microsoft.com/office/officeart/2005/8/layout/radial2"/>
    <dgm:cxn modelId="{286BCE8D-CE15-4860-A971-57E7BD072CF4}" type="presParOf" srcId="{CB168EE7-3FA4-49A5-88D1-F042CC609555}" destId="{73F01818-086B-403F-A6C8-29BA531944BB}" srcOrd="10" destOrd="0" presId="urn:microsoft.com/office/officeart/2005/8/layout/radial2"/>
    <dgm:cxn modelId="{33455FB4-559E-4F37-948D-486F594E8787}" type="presParOf" srcId="{73F01818-086B-403F-A6C8-29BA531944BB}" destId="{6D98072E-9E77-44BD-9094-4351A9EC6B5D}" srcOrd="0" destOrd="0" presId="urn:microsoft.com/office/officeart/2005/8/layout/radial2"/>
    <dgm:cxn modelId="{C9A04B04-F690-4781-A64E-F7A8F3B655BD}" type="presParOf" srcId="{73F01818-086B-403F-A6C8-29BA531944BB}" destId="{F3B608A1-88A4-48DD-92BF-80A4E1514AF3}" srcOrd="1" destOrd="0" presId="urn:microsoft.com/office/officeart/2005/8/layout/radial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0BAB6E32-788A-4E1E-AF5A-79ADBAC51086}" type="doc">
      <dgm:prSet loTypeId="urn:microsoft.com/office/officeart/2005/8/layout/venn1" loCatId="relationship" qsTypeId="urn:microsoft.com/office/officeart/2005/8/quickstyle/3d3" qsCatId="3D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4A63D0EA-18F6-488C-927F-F954FD04B8A9}">
      <dgm:prSet/>
      <dgm:spPr/>
      <dgm:t>
        <a:bodyPr/>
        <a:lstStyle/>
        <a:p>
          <a:r>
            <a:rPr lang="en-US" b="1" dirty="0">
              <a:solidFill>
                <a:schemeClr val="accent2">
                  <a:lumMod val="75000"/>
                </a:schemeClr>
              </a:solidFill>
            </a:rPr>
            <a:t>public</a:t>
          </a:r>
        </a:p>
      </dgm:t>
    </dgm:pt>
    <dgm:pt modelId="{4EEBA0A5-F5B6-4602-890F-190D151F27F4}" type="parTrans" cxnId="{7A7636CA-7428-48B4-ACEC-C34F98241412}">
      <dgm:prSet/>
      <dgm:spPr/>
      <dgm:t>
        <a:bodyPr/>
        <a:lstStyle/>
        <a:p>
          <a:endParaRPr lang="en-US"/>
        </a:p>
      </dgm:t>
    </dgm:pt>
    <dgm:pt modelId="{957E2DF9-2A39-4DC2-9C91-F606381593D5}" type="sibTrans" cxnId="{7A7636CA-7428-48B4-ACEC-C34F98241412}">
      <dgm:prSet/>
      <dgm:spPr/>
      <dgm:t>
        <a:bodyPr/>
        <a:lstStyle/>
        <a:p>
          <a:endParaRPr lang="en-US"/>
        </a:p>
      </dgm:t>
    </dgm:pt>
    <dgm:pt modelId="{B8DD1CDB-4B11-46FA-9071-4CCE197820D8}">
      <dgm:prSet/>
      <dgm:spPr/>
      <dgm:t>
        <a:bodyPr/>
        <a:lstStyle/>
        <a:p>
          <a:r>
            <a:rPr lang="en-US" b="1" dirty="0">
              <a:solidFill>
                <a:srgbClr val="7030A0"/>
              </a:solidFill>
            </a:rPr>
            <a:t>static</a:t>
          </a:r>
        </a:p>
      </dgm:t>
    </dgm:pt>
    <dgm:pt modelId="{04DF7994-0C16-440A-8FF3-104EBC83D2C1}" type="parTrans" cxnId="{31421763-C925-4404-91BD-50D8B9B623E0}">
      <dgm:prSet/>
      <dgm:spPr/>
      <dgm:t>
        <a:bodyPr/>
        <a:lstStyle/>
        <a:p>
          <a:endParaRPr lang="en-US"/>
        </a:p>
      </dgm:t>
    </dgm:pt>
    <dgm:pt modelId="{D2BA2E2A-F937-4737-BCF8-8BA6FDC21D06}" type="sibTrans" cxnId="{31421763-C925-4404-91BD-50D8B9B623E0}">
      <dgm:prSet/>
      <dgm:spPr/>
      <dgm:t>
        <a:bodyPr/>
        <a:lstStyle/>
        <a:p>
          <a:endParaRPr lang="en-US"/>
        </a:p>
      </dgm:t>
    </dgm:pt>
    <dgm:pt modelId="{C05083CA-6517-4848-885C-EB08426392F1}">
      <dgm:prSet/>
      <dgm:spPr/>
      <dgm:t>
        <a:bodyPr/>
        <a:lstStyle/>
        <a:p>
          <a:r>
            <a:rPr lang="en-US" b="1" dirty="0">
              <a:solidFill>
                <a:srgbClr val="FFC000"/>
              </a:solidFill>
            </a:rPr>
            <a:t>void</a:t>
          </a:r>
        </a:p>
      </dgm:t>
    </dgm:pt>
    <dgm:pt modelId="{40A51498-7AF4-47E9-8709-1BB7A5EEADC9}" type="parTrans" cxnId="{642A97A1-3111-4973-B004-E6E496ABBBD1}">
      <dgm:prSet/>
      <dgm:spPr/>
      <dgm:t>
        <a:bodyPr/>
        <a:lstStyle/>
        <a:p>
          <a:endParaRPr lang="en-US"/>
        </a:p>
      </dgm:t>
    </dgm:pt>
    <dgm:pt modelId="{39CA299B-4D97-4582-A636-0E525789E4C6}" type="sibTrans" cxnId="{642A97A1-3111-4973-B004-E6E496ABBBD1}">
      <dgm:prSet/>
      <dgm:spPr/>
      <dgm:t>
        <a:bodyPr/>
        <a:lstStyle/>
        <a:p>
          <a:endParaRPr lang="en-US"/>
        </a:p>
      </dgm:t>
    </dgm:pt>
    <dgm:pt modelId="{59B3BF01-819F-40F5-9A4B-0B3B3003621D}">
      <dgm:prSet/>
      <dgm:spPr/>
      <dgm:t>
        <a:bodyPr/>
        <a:lstStyle/>
        <a:p>
          <a:r>
            <a:rPr lang="en-US" b="1" dirty="0">
              <a:solidFill>
                <a:srgbClr val="0070C0"/>
              </a:solidFill>
            </a:rPr>
            <a:t>main</a:t>
          </a:r>
        </a:p>
      </dgm:t>
    </dgm:pt>
    <dgm:pt modelId="{F0B57BF9-9776-49ED-ABEC-F223E0257F41}" type="parTrans" cxnId="{34B7AF0C-B873-4D9C-B2AB-4BB9AA10060E}">
      <dgm:prSet/>
      <dgm:spPr/>
      <dgm:t>
        <a:bodyPr/>
        <a:lstStyle/>
        <a:p>
          <a:endParaRPr lang="en-US"/>
        </a:p>
      </dgm:t>
    </dgm:pt>
    <dgm:pt modelId="{3AA38CEB-CB8D-4FD3-BA10-4CE11844AF66}" type="sibTrans" cxnId="{34B7AF0C-B873-4D9C-B2AB-4BB9AA10060E}">
      <dgm:prSet/>
      <dgm:spPr/>
      <dgm:t>
        <a:bodyPr/>
        <a:lstStyle/>
        <a:p>
          <a:endParaRPr lang="en-US"/>
        </a:p>
      </dgm:t>
    </dgm:pt>
    <dgm:pt modelId="{CC92FF3D-FF16-402D-AE85-F3D2149BB825}" type="pres">
      <dgm:prSet presAssocID="{0BAB6E32-788A-4E1E-AF5A-79ADBAC51086}" presName="compositeShape" presStyleCnt="0">
        <dgm:presLayoutVars>
          <dgm:chMax val="7"/>
          <dgm:dir/>
          <dgm:resizeHandles val="exact"/>
        </dgm:presLayoutVars>
      </dgm:prSet>
      <dgm:spPr/>
    </dgm:pt>
    <dgm:pt modelId="{4CFBA751-FF96-4936-94F1-BD9C63FF36CE}" type="pres">
      <dgm:prSet presAssocID="{4A63D0EA-18F6-488C-927F-F954FD04B8A9}" presName="circ1" presStyleLbl="vennNode1" presStyleIdx="0" presStyleCnt="4"/>
      <dgm:spPr/>
    </dgm:pt>
    <dgm:pt modelId="{0158D61B-02D4-4D78-BDA2-75A928DEDDF1}" type="pres">
      <dgm:prSet presAssocID="{4A63D0EA-18F6-488C-927F-F954FD04B8A9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4699576F-CBCC-4BE1-A8D3-2A1DB99F51C8}" type="pres">
      <dgm:prSet presAssocID="{B8DD1CDB-4B11-46FA-9071-4CCE197820D8}" presName="circ2" presStyleLbl="vennNode1" presStyleIdx="1" presStyleCnt="4"/>
      <dgm:spPr/>
    </dgm:pt>
    <dgm:pt modelId="{48170A40-1B0C-4C31-B309-8CCE8742C764}" type="pres">
      <dgm:prSet presAssocID="{B8DD1CDB-4B11-46FA-9071-4CCE197820D8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D6EBED7A-FB07-4556-829A-BEC959DDEADD}" type="pres">
      <dgm:prSet presAssocID="{C05083CA-6517-4848-885C-EB08426392F1}" presName="circ3" presStyleLbl="vennNode1" presStyleIdx="2" presStyleCnt="4"/>
      <dgm:spPr/>
    </dgm:pt>
    <dgm:pt modelId="{77D54015-94A6-4EF3-A9E5-328BB02CD743}" type="pres">
      <dgm:prSet presAssocID="{C05083CA-6517-4848-885C-EB08426392F1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A7469683-C4B9-4782-A2E0-3282ED1A4106}" type="pres">
      <dgm:prSet presAssocID="{59B3BF01-819F-40F5-9A4B-0B3B3003621D}" presName="circ4" presStyleLbl="vennNode1" presStyleIdx="3" presStyleCnt="4"/>
      <dgm:spPr/>
    </dgm:pt>
    <dgm:pt modelId="{77778BDE-6167-4CD2-B8A5-4E104FEE8BF8}" type="pres">
      <dgm:prSet presAssocID="{59B3BF01-819F-40F5-9A4B-0B3B3003621D}" presName="circ4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34B7AF0C-B873-4D9C-B2AB-4BB9AA10060E}" srcId="{0BAB6E32-788A-4E1E-AF5A-79ADBAC51086}" destId="{59B3BF01-819F-40F5-9A4B-0B3B3003621D}" srcOrd="3" destOrd="0" parTransId="{F0B57BF9-9776-49ED-ABEC-F223E0257F41}" sibTransId="{3AA38CEB-CB8D-4FD3-BA10-4CE11844AF66}"/>
    <dgm:cxn modelId="{D53AD041-9015-4C96-BAAD-5CA21B3FC11D}" type="presOf" srcId="{C05083CA-6517-4848-885C-EB08426392F1}" destId="{D6EBED7A-FB07-4556-829A-BEC959DDEADD}" srcOrd="0" destOrd="0" presId="urn:microsoft.com/office/officeart/2005/8/layout/venn1"/>
    <dgm:cxn modelId="{31421763-C925-4404-91BD-50D8B9B623E0}" srcId="{0BAB6E32-788A-4E1E-AF5A-79ADBAC51086}" destId="{B8DD1CDB-4B11-46FA-9071-4CCE197820D8}" srcOrd="1" destOrd="0" parTransId="{04DF7994-0C16-440A-8FF3-104EBC83D2C1}" sibTransId="{D2BA2E2A-F937-4737-BCF8-8BA6FDC21D06}"/>
    <dgm:cxn modelId="{1D0B7044-BBB0-4BA8-8BD4-3A1058051508}" type="presOf" srcId="{B8DD1CDB-4B11-46FA-9071-4CCE197820D8}" destId="{4699576F-CBCC-4BE1-A8D3-2A1DB99F51C8}" srcOrd="0" destOrd="0" presId="urn:microsoft.com/office/officeart/2005/8/layout/venn1"/>
    <dgm:cxn modelId="{5E30B77D-30A0-4490-AF4D-E404E4733463}" type="presOf" srcId="{B8DD1CDB-4B11-46FA-9071-4CCE197820D8}" destId="{48170A40-1B0C-4C31-B309-8CCE8742C764}" srcOrd="1" destOrd="0" presId="urn:microsoft.com/office/officeart/2005/8/layout/venn1"/>
    <dgm:cxn modelId="{2E0A4580-B8FD-4149-9B14-1591EA7D3BFE}" type="presOf" srcId="{C05083CA-6517-4848-885C-EB08426392F1}" destId="{77D54015-94A6-4EF3-A9E5-328BB02CD743}" srcOrd="1" destOrd="0" presId="urn:microsoft.com/office/officeart/2005/8/layout/venn1"/>
    <dgm:cxn modelId="{1E945E84-681F-4136-B87B-A242D58323E8}" type="presOf" srcId="{4A63D0EA-18F6-488C-927F-F954FD04B8A9}" destId="{4CFBA751-FF96-4936-94F1-BD9C63FF36CE}" srcOrd="0" destOrd="0" presId="urn:microsoft.com/office/officeart/2005/8/layout/venn1"/>
    <dgm:cxn modelId="{1FAC3F8B-7EE6-4277-8716-182BDB491E0A}" type="presOf" srcId="{59B3BF01-819F-40F5-9A4B-0B3B3003621D}" destId="{77778BDE-6167-4CD2-B8A5-4E104FEE8BF8}" srcOrd="1" destOrd="0" presId="urn:microsoft.com/office/officeart/2005/8/layout/venn1"/>
    <dgm:cxn modelId="{642A97A1-3111-4973-B004-E6E496ABBBD1}" srcId="{0BAB6E32-788A-4E1E-AF5A-79ADBAC51086}" destId="{C05083CA-6517-4848-885C-EB08426392F1}" srcOrd="2" destOrd="0" parTransId="{40A51498-7AF4-47E9-8709-1BB7A5EEADC9}" sibTransId="{39CA299B-4D97-4582-A636-0E525789E4C6}"/>
    <dgm:cxn modelId="{7A7636CA-7428-48B4-ACEC-C34F98241412}" srcId="{0BAB6E32-788A-4E1E-AF5A-79ADBAC51086}" destId="{4A63D0EA-18F6-488C-927F-F954FD04B8A9}" srcOrd="0" destOrd="0" parTransId="{4EEBA0A5-F5B6-4602-890F-190D151F27F4}" sibTransId="{957E2DF9-2A39-4DC2-9C91-F606381593D5}"/>
    <dgm:cxn modelId="{F64C04D8-8693-4E1D-8F0D-7E6D363E1E6D}" type="presOf" srcId="{4A63D0EA-18F6-488C-927F-F954FD04B8A9}" destId="{0158D61B-02D4-4D78-BDA2-75A928DEDDF1}" srcOrd="1" destOrd="0" presId="urn:microsoft.com/office/officeart/2005/8/layout/venn1"/>
    <dgm:cxn modelId="{33EC2DD9-BE90-4541-A1A2-EC8A009958A4}" type="presOf" srcId="{59B3BF01-819F-40F5-9A4B-0B3B3003621D}" destId="{A7469683-C4B9-4782-A2E0-3282ED1A4106}" srcOrd="0" destOrd="0" presId="urn:microsoft.com/office/officeart/2005/8/layout/venn1"/>
    <dgm:cxn modelId="{44DF00FA-38ED-42B8-A860-48BD5580F488}" type="presOf" srcId="{0BAB6E32-788A-4E1E-AF5A-79ADBAC51086}" destId="{CC92FF3D-FF16-402D-AE85-F3D2149BB825}" srcOrd="0" destOrd="0" presId="urn:microsoft.com/office/officeart/2005/8/layout/venn1"/>
    <dgm:cxn modelId="{7F2E79A1-575A-4C33-A90F-9EE60747F2B6}" type="presParOf" srcId="{CC92FF3D-FF16-402D-AE85-F3D2149BB825}" destId="{4CFBA751-FF96-4936-94F1-BD9C63FF36CE}" srcOrd="0" destOrd="0" presId="urn:microsoft.com/office/officeart/2005/8/layout/venn1"/>
    <dgm:cxn modelId="{B86FFF0A-D2A2-43B4-95DB-05C5B22C53DB}" type="presParOf" srcId="{CC92FF3D-FF16-402D-AE85-F3D2149BB825}" destId="{0158D61B-02D4-4D78-BDA2-75A928DEDDF1}" srcOrd="1" destOrd="0" presId="urn:microsoft.com/office/officeart/2005/8/layout/venn1"/>
    <dgm:cxn modelId="{A9834B66-8174-41AE-9A20-A488E4FFFEB1}" type="presParOf" srcId="{CC92FF3D-FF16-402D-AE85-F3D2149BB825}" destId="{4699576F-CBCC-4BE1-A8D3-2A1DB99F51C8}" srcOrd="2" destOrd="0" presId="urn:microsoft.com/office/officeart/2005/8/layout/venn1"/>
    <dgm:cxn modelId="{EF4D8FF9-FB24-498B-9C37-93DB073C51C8}" type="presParOf" srcId="{CC92FF3D-FF16-402D-AE85-F3D2149BB825}" destId="{48170A40-1B0C-4C31-B309-8CCE8742C764}" srcOrd="3" destOrd="0" presId="urn:microsoft.com/office/officeart/2005/8/layout/venn1"/>
    <dgm:cxn modelId="{27FB3E6A-AB00-4EBD-83C3-A998ADAA5BE2}" type="presParOf" srcId="{CC92FF3D-FF16-402D-AE85-F3D2149BB825}" destId="{D6EBED7A-FB07-4556-829A-BEC959DDEADD}" srcOrd="4" destOrd="0" presId="urn:microsoft.com/office/officeart/2005/8/layout/venn1"/>
    <dgm:cxn modelId="{57E67F74-EB62-47C3-9884-2F7E249CD8ED}" type="presParOf" srcId="{CC92FF3D-FF16-402D-AE85-F3D2149BB825}" destId="{77D54015-94A6-4EF3-A9E5-328BB02CD743}" srcOrd="5" destOrd="0" presId="urn:microsoft.com/office/officeart/2005/8/layout/venn1"/>
    <dgm:cxn modelId="{E0082CDD-489D-480A-88DB-94A11D932A3D}" type="presParOf" srcId="{CC92FF3D-FF16-402D-AE85-F3D2149BB825}" destId="{A7469683-C4B9-4782-A2E0-3282ED1A4106}" srcOrd="6" destOrd="0" presId="urn:microsoft.com/office/officeart/2005/8/layout/venn1"/>
    <dgm:cxn modelId="{942778BE-6635-4BC7-9C44-B09374A52BE8}" type="presParOf" srcId="{CC92FF3D-FF16-402D-AE85-F3D2149BB825}" destId="{77778BDE-6167-4CD2-B8A5-4E104FEE8BF8}" srcOrd="7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F907B7-A12C-469A-B220-2E6E944E1B20}">
      <dsp:nvSpPr>
        <dsp:cNvPr id="0" name=""/>
        <dsp:cNvSpPr/>
      </dsp:nvSpPr>
      <dsp:spPr>
        <a:xfrm>
          <a:off x="0" y="0"/>
          <a:ext cx="1826467" cy="490002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Basic</a:t>
          </a:r>
          <a:r>
            <a:rPr lang="en-US" sz="2800" kern="1200" dirty="0"/>
            <a:t> </a:t>
          </a:r>
          <a:r>
            <a:rPr lang="en-US" sz="2400" kern="1200" dirty="0"/>
            <a:t>Concepts</a:t>
          </a:r>
          <a:endParaRPr lang="en-US" sz="2100" kern="1200" dirty="0"/>
        </a:p>
      </dsp:txBody>
      <dsp:txXfrm>
        <a:off x="0" y="1960010"/>
        <a:ext cx="1826467" cy="1960010"/>
      </dsp:txXfrm>
    </dsp:sp>
    <dsp:sp modelId="{0388D8C2-C637-4B19-9112-26CEEDDCA312}">
      <dsp:nvSpPr>
        <dsp:cNvPr id="0" name=""/>
        <dsp:cNvSpPr/>
      </dsp:nvSpPr>
      <dsp:spPr>
        <a:xfrm>
          <a:off x="97516" y="294001"/>
          <a:ext cx="1631708" cy="1631708"/>
        </a:xfrm>
        <a:prstGeom prst="ellipse">
          <a:avLst/>
        </a:prstGeom>
        <a:blipFill dpi="0" rotWithShape="1">
          <a:blip xmlns:r="http://schemas.openxmlformats.org/officeDocument/2006/relationships" r:embed="rId1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000" t="-1000" r="-12000" b="-9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B9915E1-39CD-4B9D-A7BD-D433C0FAB3D9}">
      <dsp:nvSpPr>
        <dsp:cNvPr id="0" name=""/>
        <dsp:cNvSpPr/>
      </dsp:nvSpPr>
      <dsp:spPr>
        <a:xfrm>
          <a:off x="1881398" y="0"/>
          <a:ext cx="1826467" cy="4900025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163576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Conditionals and Loops</a:t>
          </a:r>
        </a:p>
      </dsp:txBody>
      <dsp:txXfrm>
        <a:off x="1881398" y="1960010"/>
        <a:ext cx="1826467" cy="1960010"/>
      </dsp:txXfrm>
    </dsp:sp>
    <dsp:sp modelId="{89BFE31F-3024-47F3-A7FF-60B4187386DF}">
      <dsp:nvSpPr>
        <dsp:cNvPr id="0" name=""/>
        <dsp:cNvSpPr/>
      </dsp:nvSpPr>
      <dsp:spPr>
        <a:xfrm>
          <a:off x="1978778" y="294001"/>
          <a:ext cx="1631708" cy="1631708"/>
        </a:xfrm>
        <a:prstGeom prst="ellipse">
          <a:avLst/>
        </a:prstGeom>
        <a:blipFill>
          <a:blip xmlns:r="http://schemas.openxmlformats.org/officeDocument/2006/relationships"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000" r="-6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E3C4112-9B76-4311-94EB-1D69FF8AEFFF}">
      <dsp:nvSpPr>
        <dsp:cNvPr id="0" name=""/>
        <dsp:cNvSpPr/>
      </dsp:nvSpPr>
      <dsp:spPr>
        <a:xfrm>
          <a:off x="3762660" y="0"/>
          <a:ext cx="1826467" cy="4900025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7584" tIns="227584" rIns="227584" bIns="227584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Arrays</a:t>
          </a:r>
          <a:endParaRPr lang="en-US" sz="2100" kern="1200" dirty="0"/>
        </a:p>
      </dsp:txBody>
      <dsp:txXfrm>
        <a:off x="3762660" y="1960010"/>
        <a:ext cx="1826467" cy="1960010"/>
      </dsp:txXfrm>
    </dsp:sp>
    <dsp:sp modelId="{66FD554B-679A-41FC-8A85-DD28C76EDDDE}">
      <dsp:nvSpPr>
        <dsp:cNvPr id="0" name=""/>
        <dsp:cNvSpPr/>
      </dsp:nvSpPr>
      <dsp:spPr>
        <a:xfrm>
          <a:off x="3840484" y="294001"/>
          <a:ext cx="1645920" cy="1631708"/>
        </a:xfrm>
        <a:prstGeom prst="ellipse">
          <a:avLst/>
        </a:prstGeom>
        <a:blipFill dpi="0" rotWithShape="1">
          <a:blip xmlns:r="http://schemas.openxmlformats.org/officeDocument/2006/relationships"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000" r="-9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CDC5C9F-19DF-4F33-B5DD-ACF9559FB09C}">
      <dsp:nvSpPr>
        <dsp:cNvPr id="0" name=""/>
        <dsp:cNvSpPr/>
      </dsp:nvSpPr>
      <dsp:spPr>
        <a:xfrm>
          <a:off x="5643922" y="0"/>
          <a:ext cx="1826467" cy="4900025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163576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Classes and Objects</a:t>
          </a:r>
        </a:p>
      </dsp:txBody>
      <dsp:txXfrm>
        <a:off x="5643922" y="1960010"/>
        <a:ext cx="1826467" cy="1960010"/>
      </dsp:txXfrm>
    </dsp:sp>
    <dsp:sp modelId="{BCF6109B-70A0-4B54-A626-FE92CEC860D1}">
      <dsp:nvSpPr>
        <dsp:cNvPr id="0" name=""/>
        <dsp:cNvSpPr/>
      </dsp:nvSpPr>
      <dsp:spPr>
        <a:xfrm>
          <a:off x="5741302" y="294001"/>
          <a:ext cx="1631708" cy="1631708"/>
        </a:xfrm>
        <a:prstGeom prst="ellipse">
          <a:avLst/>
        </a:prstGeom>
        <a:blipFill dpi="0" rotWithShape="1">
          <a:blip xmlns:r="http://schemas.openxmlformats.org/officeDocument/2006/relationships" r:embed="rId4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>
            <a:fillRect l="-435" r="-435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B69C35D-B585-4F5E-89A9-CB3B5E56FAE1}">
      <dsp:nvSpPr>
        <dsp:cNvPr id="0" name=""/>
        <dsp:cNvSpPr/>
      </dsp:nvSpPr>
      <dsp:spPr>
        <a:xfrm>
          <a:off x="7525184" y="0"/>
          <a:ext cx="1826467" cy="4900025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163576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More on Classes</a:t>
          </a:r>
        </a:p>
      </dsp:txBody>
      <dsp:txXfrm>
        <a:off x="7525184" y="1960010"/>
        <a:ext cx="1826467" cy="1960010"/>
      </dsp:txXfrm>
    </dsp:sp>
    <dsp:sp modelId="{78F82DC6-1AA3-4D36-93AD-9BB66BDDE2B8}">
      <dsp:nvSpPr>
        <dsp:cNvPr id="0" name=""/>
        <dsp:cNvSpPr/>
      </dsp:nvSpPr>
      <dsp:spPr>
        <a:xfrm>
          <a:off x="7622564" y="294001"/>
          <a:ext cx="1631708" cy="1631708"/>
        </a:xfrm>
        <a:prstGeom prst="ellipse">
          <a:avLst/>
        </a:prstGeom>
        <a:blipFill>
          <a:blip xmlns:r="http://schemas.openxmlformats.org/officeDocument/2006/relationships" r:embed="rId5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7C48C2A-42E6-4279-9032-9F85ECB05051}">
      <dsp:nvSpPr>
        <dsp:cNvPr id="0" name=""/>
        <dsp:cNvSpPr/>
      </dsp:nvSpPr>
      <dsp:spPr>
        <a:xfrm>
          <a:off x="9406446" y="0"/>
          <a:ext cx="1826467" cy="490002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163576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Exceptions, Lists, Threads</a:t>
          </a:r>
        </a:p>
      </dsp:txBody>
      <dsp:txXfrm>
        <a:off x="9406446" y="1960010"/>
        <a:ext cx="1826467" cy="1960010"/>
      </dsp:txXfrm>
    </dsp:sp>
    <dsp:sp modelId="{C7FB235B-8922-443B-8DF7-E5F512CA3F7C}">
      <dsp:nvSpPr>
        <dsp:cNvPr id="0" name=""/>
        <dsp:cNvSpPr/>
      </dsp:nvSpPr>
      <dsp:spPr>
        <a:xfrm>
          <a:off x="9503825" y="294001"/>
          <a:ext cx="1631708" cy="1631708"/>
        </a:xfrm>
        <a:prstGeom prst="ellipse">
          <a:avLst/>
        </a:prstGeom>
        <a:blipFill dpi="0" rotWithShape="1">
          <a:blip xmlns:r="http://schemas.openxmlformats.org/officeDocument/2006/relationships" r:embed="rId6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31B3A30-F9A0-4CD3-B9C5-FF33C88E6644}">
      <dsp:nvSpPr>
        <dsp:cNvPr id="0" name=""/>
        <dsp:cNvSpPr/>
      </dsp:nvSpPr>
      <dsp:spPr>
        <a:xfrm>
          <a:off x="449322" y="3920020"/>
          <a:ext cx="10334406" cy="735003"/>
        </a:xfrm>
        <a:prstGeom prst="leftRightArrow">
          <a:avLst/>
        </a:prstGeom>
        <a:solidFill>
          <a:srgbClr val="578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0800" dist="50800" dir="5400000" algn="ctr" rotWithShape="0">
            <a:schemeClr val="tx1"/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BDA85D-D8C2-4346-BFFD-D421036098BE}">
      <dsp:nvSpPr>
        <dsp:cNvPr id="0" name=""/>
        <dsp:cNvSpPr/>
      </dsp:nvSpPr>
      <dsp:spPr>
        <a:xfrm>
          <a:off x="7764805" y="182245"/>
          <a:ext cx="2736725" cy="1094690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9690" tIns="29845" rIns="0" bIns="29845" numCol="1" spcCol="1270" anchor="ctr" anchorCtr="0">
          <a:noAutofit/>
        </a:bodyPr>
        <a:lstStyle/>
        <a:p>
          <a:pPr marL="0" lvl="0" indent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700" b="1" kern="1200" dirty="0"/>
            <a:t>Quiz 1</a:t>
          </a:r>
        </a:p>
      </dsp:txBody>
      <dsp:txXfrm>
        <a:off x="8312150" y="182245"/>
        <a:ext cx="1642035" cy="1094690"/>
      </dsp:txXfrm>
    </dsp:sp>
    <dsp:sp modelId="{7C4BAF13-5AE4-4C47-B995-A49164077465}">
      <dsp:nvSpPr>
        <dsp:cNvPr id="0" name=""/>
        <dsp:cNvSpPr/>
      </dsp:nvSpPr>
      <dsp:spPr>
        <a:xfrm>
          <a:off x="0" y="275293"/>
          <a:ext cx="2271482" cy="908593"/>
        </a:xfrm>
        <a:prstGeom prst="chevron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5400" tIns="12700" rIns="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Introduction to Java</a:t>
          </a:r>
        </a:p>
      </dsp:txBody>
      <dsp:txXfrm>
        <a:off x="454297" y="275293"/>
        <a:ext cx="1362889" cy="908593"/>
      </dsp:txXfrm>
    </dsp:sp>
    <dsp:sp modelId="{A73DB37D-FA40-4529-9C9A-6A8BCE12BC95}">
      <dsp:nvSpPr>
        <dsp:cNvPr id="0" name=""/>
        <dsp:cNvSpPr/>
      </dsp:nvSpPr>
      <dsp:spPr>
        <a:xfrm>
          <a:off x="1958213" y="275293"/>
          <a:ext cx="2271482" cy="908593"/>
        </a:xfrm>
        <a:prstGeom prst="chevron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5400" tIns="12700" rIns="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/>
            <a:t>Hello World Program</a:t>
          </a:r>
        </a:p>
      </dsp:txBody>
      <dsp:txXfrm>
        <a:off x="2412510" y="275293"/>
        <a:ext cx="1362889" cy="908593"/>
      </dsp:txXfrm>
    </dsp:sp>
    <dsp:sp modelId="{C07AB513-2216-45F6-A10D-604CE82CD992}">
      <dsp:nvSpPr>
        <dsp:cNvPr id="0" name=""/>
        <dsp:cNvSpPr/>
      </dsp:nvSpPr>
      <dsp:spPr>
        <a:xfrm>
          <a:off x="3946896" y="275293"/>
          <a:ext cx="2271482" cy="908593"/>
        </a:xfrm>
        <a:prstGeom prst="chevron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5400" tIns="12700" rIns="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/>
            <a:t>Java Comments</a:t>
          </a:r>
        </a:p>
      </dsp:txBody>
      <dsp:txXfrm>
        <a:off x="4401193" y="275293"/>
        <a:ext cx="1362889" cy="908593"/>
      </dsp:txXfrm>
    </dsp:sp>
    <dsp:sp modelId="{13102C4B-9F6A-4353-BD3A-870C5CDAE288}">
      <dsp:nvSpPr>
        <dsp:cNvPr id="0" name=""/>
        <dsp:cNvSpPr/>
      </dsp:nvSpPr>
      <dsp:spPr>
        <a:xfrm>
          <a:off x="5907413" y="275293"/>
          <a:ext cx="2271482" cy="908593"/>
        </a:xfrm>
        <a:prstGeom prst="chevron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5400" tIns="12700" rIns="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Variables</a:t>
          </a:r>
        </a:p>
      </dsp:txBody>
      <dsp:txXfrm>
        <a:off x="6361710" y="275293"/>
        <a:ext cx="1362889" cy="90859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BDA85D-D8C2-4346-BFFD-D421036098BE}">
      <dsp:nvSpPr>
        <dsp:cNvPr id="0" name=""/>
        <dsp:cNvSpPr/>
      </dsp:nvSpPr>
      <dsp:spPr>
        <a:xfrm>
          <a:off x="7778874" y="182245"/>
          <a:ext cx="2736725" cy="1094690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9690" tIns="29845" rIns="0" bIns="29845" numCol="1" spcCol="1270" anchor="ctr" anchorCtr="0">
          <a:noAutofit/>
        </a:bodyPr>
        <a:lstStyle/>
        <a:p>
          <a:pPr marL="0" lvl="0" indent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700" b="1" kern="1200" dirty="0"/>
            <a:t>Quiz 2</a:t>
          </a:r>
        </a:p>
      </dsp:txBody>
      <dsp:txXfrm>
        <a:off x="8326219" y="182245"/>
        <a:ext cx="1642035" cy="1094690"/>
      </dsp:txXfrm>
    </dsp:sp>
    <dsp:sp modelId="{7C4BAF13-5AE4-4C47-B995-A49164077465}">
      <dsp:nvSpPr>
        <dsp:cNvPr id="0" name=""/>
        <dsp:cNvSpPr/>
      </dsp:nvSpPr>
      <dsp:spPr>
        <a:xfrm>
          <a:off x="88965" y="275293"/>
          <a:ext cx="2271482" cy="908593"/>
        </a:xfrm>
        <a:prstGeom prst="chevron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7940" tIns="13970" rIns="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/>
            <a:t>Primitive Operators</a:t>
          </a:r>
        </a:p>
      </dsp:txBody>
      <dsp:txXfrm>
        <a:off x="543262" y="275293"/>
        <a:ext cx="1362889" cy="908593"/>
      </dsp:txXfrm>
    </dsp:sp>
    <dsp:sp modelId="{A73DB37D-FA40-4529-9C9A-6A8BCE12BC95}">
      <dsp:nvSpPr>
        <dsp:cNvPr id="0" name=""/>
        <dsp:cNvSpPr/>
      </dsp:nvSpPr>
      <dsp:spPr>
        <a:xfrm>
          <a:off x="2042440" y="275293"/>
          <a:ext cx="2271482" cy="908593"/>
        </a:xfrm>
        <a:prstGeom prst="chevron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7940" tIns="13970" rIns="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/>
            <a:t>Increment, Decrement</a:t>
          </a:r>
        </a:p>
      </dsp:txBody>
      <dsp:txXfrm>
        <a:off x="2496737" y="275293"/>
        <a:ext cx="1362889" cy="908593"/>
      </dsp:txXfrm>
    </dsp:sp>
    <dsp:sp modelId="{C07AB513-2216-45F6-A10D-604CE82CD992}">
      <dsp:nvSpPr>
        <dsp:cNvPr id="0" name=""/>
        <dsp:cNvSpPr/>
      </dsp:nvSpPr>
      <dsp:spPr>
        <a:xfrm>
          <a:off x="3995915" y="275293"/>
          <a:ext cx="2271482" cy="908593"/>
        </a:xfrm>
        <a:prstGeom prst="chevron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7940" tIns="13970" rIns="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/>
            <a:t>Strings</a:t>
          </a:r>
        </a:p>
      </dsp:txBody>
      <dsp:txXfrm>
        <a:off x="4450212" y="275293"/>
        <a:ext cx="1362889" cy="908593"/>
      </dsp:txXfrm>
    </dsp:sp>
    <dsp:sp modelId="{13102C4B-9F6A-4353-BD3A-870C5CDAE288}">
      <dsp:nvSpPr>
        <dsp:cNvPr id="0" name=""/>
        <dsp:cNvSpPr/>
      </dsp:nvSpPr>
      <dsp:spPr>
        <a:xfrm>
          <a:off x="5949390" y="275293"/>
          <a:ext cx="2271482" cy="908593"/>
        </a:xfrm>
        <a:prstGeom prst="chevron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7940" tIns="13970" rIns="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/>
            <a:t>Getting User Input</a:t>
          </a:r>
        </a:p>
      </dsp:txBody>
      <dsp:txXfrm>
        <a:off x="6403687" y="275293"/>
        <a:ext cx="1362889" cy="90859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5B0E5AE-A72A-4BDB-B1B6-4A1355A33D1F}">
      <dsp:nvSpPr>
        <dsp:cNvPr id="0" name=""/>
        <dsp:cNvSpPr/>
      </dsp:nvSpPr>
      <dsp:spPr>
        <a:xfrm>
          <a:off x="1063517" y="46687"/>
          <a:ext cx="2240983" cy="2240983"/>
        </a:xfrm>
        <a:prstGeom prst="ellipse">
          <a:avLst/>
        </a:prstGeom>
        <a:solidFill>
          <a:schemeClr val="accent4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2700" prstMaterial="clear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Portable</a:t>
          </a:r>
        </a:p>
      </dsp:txBody>
      <dsp:txXfrm>
        <a:off x="1362315" y="438859"/>
        <a:ext cx="1643387" cy="1008442"/>
      </dsp:txXfrm>
    </dsp:sp>
    <dsp:sp modelId="{8776512E-BBDD-4746-BD50-8207A25BA7AE}">
      <dsp:nvSpPr>
        <dsp:cNvPr id="0" name=""/>
        <dsp:cNvSpPr/>
      </dsp:nvSpPr>
      <dsp:spPr>
        <a:xfrm>
          <a:off x="1872139" y="1447301"/>
          <a:ext cx="2240983" cy="2240983"/>
        </a:xfrm>
        <a:prstGeom prst="ellipse">
          <a:avLst/>
        </a:prstGeom>
        <a:solidFill>
          <a:schemeClr val="accent4">
            <a:alpha val="50000"/>
            <a:hueOff val="-1759972"/>
            <a:satOff val="-18065"/>
            <a:lumOff val="755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2700" prstMaterial="clear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Robust</a:t>
          </a:r>
        </a:p>
      </dsp:txBody>
      <dsp:txXfrm>
        <a:off x="2557506" y="2026222"/>
        <a:ext cx="1344589" cy="1232540"/>
      </dsp:txXfrm>
    </dsp:sp>
    <dsp:sp modelId="{436DE67E-3643-483A-86BC-53ACFB2313D6}">
      <dsp:nvSpPr>
        <dsp:cNvPr id="0" name=""/>
        <dsp:cNvSpPr/>
      </dsp:nvSpPr>
      <dsp:spPr>
        <a:xfrm>
          <a:off x="254896" y="1447301"/>
          <a:ext cx="2240983" cy="2240983"/>
        </a:xfrm>
        <a:prstGeom prst="ellipse">
          <a:avLst/>
        </a:prstGeom>
        <a:solidFill>
          <a:schemeClr val="accent4">
            <a:alpha val="50000"/>
            <a:hueOff val="-3519944"/>
            <a:satOff val="-36129"/>
            <a:lumOff val="15099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2700" prstMaterial="clear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Dynamic</a:t>
          </a:r>
        </a:p>
      </dsp:txBody>
      <dsp:txXfrm>
        <a:off x="465922" y="2026222"/>
        <a:ext cx="1344589" cy="123254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431DC6-913D-4A48-82C8-18B0DDEBFE23}">
      <dsp:nvSpPr>
        <dsp:cNvPr id="0" name=""/>
        <dsp:cNvSpPr/>
      </dsp:nvSpPr>
      <dsp:spPr>
        <a:xfrm rot="1775441">
          <a:off x="4469495" y="4113960"/>
          <a:ext cx="2464043" cy="26718"/>
        </a:xfrm>
        <a:custGeom>
          <a:avLst/>
          <a:gdLst/>
          <a:ahLst/>
          <a:cxnLst/>
          <a:rect l="0" t="0" r="0" b="0"/>
          <a:pathLst>
            <a:path>
              <a:moveTo>
                <a:pt x="0" y="13359"/>
              </a:moveTo>
              <a:lnTo>
                <a:pt x="2464043" y="13359"/>
              </a:lnTo>
            </a:path>
          </a:pathLst>
        </a:custGeom>
        <a:noFill/>
        <a:ln w="6350" cap="flat" cmpd="sng" algn="ctr">
          <a:solidFill>
            <a:schemeClr val="dk1"/>
          </a:solidFill>
          <a:prstDash val="solid"/>
          <a:miter lim="800000"/>
        </a:ln>
        <a:effectLst/>
      </dsp:spPr>
      <dsp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dsp:style>
    </dsp:sp>
    <dsp:sp modelId="{4BE15EB5-61A3-4C69-A795-9CB64F69A0FE}">
      <dsp:nvSpPr>
        <dsp:cNvPr id="0" name=""/>
        <dsp:cNvSpPr/>
      </dsp:nvSpPr>
      <dsp:spPr>
        <a:xfrm rot="569251">
          <a:off x="4598022" y="3640611"/>
          <a:ext cx="4702191" cy="26718"/>
        </a:xfrm>
        <a:custGeom>
          <a:avLst/>
          <a:gdLst/>
          <a:ahLst/>
          <a:cxnLst/>
          <a:rect l="0" t="0" r="0" b="0"/>
          <a:pathLst>
            <a:path>
              <a:moveTo>
                <a:pt x="0" y="13359"/>
              </a:moveTo>
              <a:lnTo>
                <a:pt x="4702191" y="13359"/>
              </a:lnTo>
            </a:path>
          </a:pathLst>
        </a:custGeom>
        <a:noFill/>
        <a:ln w="6350" cap="flat" cmpd="sng" algn="ctr">
          <a:solidFill>
            <a:schemeClr val="dk1"/>
          </a:solidFill>
          <a:prstDash val="solid"/>
          <a:miter lim="800000"/>
        </a:ln>
        <a:effectLst/>
      </dsp:spPr>
      <dsp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dsp:style>
    </dsp:sp>
    <dsp:sp modelId="{11943E9F-4CFA-4B02-842B-749741FB1F96}">
      <dsp:nvSpPr>
        <dsp:cNvPr id="0" name=""/>
        <dsp:cNvSpPr/>
      </dsp:nvSpPr>
      <dsp:spPr>
        <a:xfrm rot="21053732">
          <a:off x="4599700" y="2663952"/>
          <a:ext cx="4838895" cy="26718"/>
        </a:xfrm>
        <a:custGeom>
          <a:avLst/>
          <a:gdLst/>
          <a:ahLst/>
          <a:cxnLst/>
          <a:rect l="0" t="0" r="0" b="0"/>
          <a:pathLst>
            <a:path>
              <a:moveTo>
                <a:pt x="0" y="13359"/>
              </a:moveTo>
              <a:lnTo>
                <a:pt x="4838895" y="13359"/>
              </a:lnTo>
            </a:path>
          </a:pathLst>
        </a:custGeom>
        <a:noFill/>
        <a:ln w="6350" cap="flat" cmpd="sng" algn="ctr">
          <a:solidFill>
            <a:schemeClr val="dk1"/>
          </a:solidFill>
          <a:prstDash val="solid"/>
          <a:miter lim="800000"/>
        </a:ln>
        <a:effectLst/>
      </dsp:spPr>
      <dsp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dsp:style>
    </dsp:sp>
    <dsp:sp modelId="{4F51A5EB-9A6B-41E9-BCF7-3786B50C8D22}">
      <dsp:nvSpPr>
        <dsp:cNvPr id="0" name=""/>
        <dsp:cNvSpPr/>
      </dsp:nvSpPr>
      <dsp:spPr>
        <a:xfrm rot="19880526">
          <a:off x="4445678" y="2081086"/>
          <a:ext cx="3012272" cy="26718"/>
        </a:xfrm>
        <a:custGeom>
          <a:avLst/>
          <a:gdLst/>
          <a:ahLst/>
          <a:cxnLst/>
          <a:rect l="0" t="0" r="0" b="0"/>
          <a:pathLst>
            <a:path>
              <a:moveTo>
                <a:pt x="0" y="13359"/>
              </a:moveTo>
              <a:lnTo>
                <a:pt x="3012272" y="13359"/>
              </a:lnTo>
            </a:path>
          </a:pathLst>
        </a:custGeom>
        <a:noFill/>
        <a:ln w="6350" cap="flat" cmpd="sng" algn="ctr">
          <a:solidFill>
            <a:schemeClr val="dk1"/>
          </a:solidFill>
          <a:prstDash val="solid"/>
          <a:miter lim="800000"/>
        </a:ln>
        <a:effectLst/>
      </dsp:spPr>
      <dsp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dsp:style>
    </dsp:sp>
    <dsp:sp modelId="{9760ABD1-BF79-4BD2-8AC3-5F45CDFFC408}">
      <dsp:nvSpPr>
        <dsp:cNvPr id="0" name=""/>
        <dsp:cNvSpPr/>
      </dsp:nvSpPr>
      <dsp:spPr>
        <a:xfrm rot="17866497">
          <a:off x="4021114" y="2002656"/>
          <a:ext cx="1164137" cy="26718"/>
        </a:xfrm>
        <a:custGeom>
          <a:avLst/>
          <a:gdLst/>
          <a:ahLst/>
          <a:cxnLst/>
          <a:rect l="0" t="0" r="0" b="0"/>
          <a:pathLst>
            <a:path>
              <a:moveTo>
                <a:pt x="0" y="13359"/>
              </a:moveTo>
              <a:lnTo>
                <a:pt x="1164137" y="13359"/>
              </a:lnTo>
            </a:path>
          </a:pathLst>
        </a:custGeom>
        <a:noFill/>
        <a:ln w="6350" cap="flat" cmpd="sng" algn="ctr">
          <a:solidFill>
            <a:schemeClr val="dk1"/>
          </a:solidFill>
          <a:prstDash val="solid"/>
          <a:miter lim="800000"/>
        </a:ln>
        <a:effectLst/>
      </dsp:spPr>
      <dsp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dsp:style>
    </dsp:sp>
    <dsp:sp modelId="{D32A6142-6181-4364-A99C-93762A0FCF56}">
      <dsp:nvSpPr>
        <dsp:cNvPr id="0" name=""/>
        <dsp:cNvSpPr/>
      </dsp:nvSpPr>
      <dsp:spPr>
        <a:xfrm>
          <a:off x="2297220" y="2277582"/>
          <a:ext cx="3254298" cy="3011688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3000" r="-13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4E08D4-92FF-42F8-A4F5-DCBB633B4B3C}">
      <dsp:nvSpPr>
        <dsp:cNvPr id="0" name=""/>
        <dsp:cNvSpPr/>
      </dsp:nvSpPr>
      <dsp:spPr>
        <a:xfrm>
          <a:off x="4223235" y="-101712"/>
          <a:ext cx="2112933" cy="1666470"/>
        </a:xfrm>
        <a:prstGeom prst="ellipse">
          <a:avLst/>
        </a:prstGeom>
        <a:solidFill>
          <a:schemeClr val="accent5">
            <a:hueOff val="-367427"/>
            <a:satOff val="54"/>
            <a:lumOff val="-129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Google’s Android OS</a:t>
          </a:r>
        </a:p>
      </dsp:txBody>
      <dsp:txXfrm>
        <a:off x="4532667" y="142337"/>
        <a:ext cx="1494069" cy="1178372"/>
      </dsp:txXfrm>
    </dsp:sp>
    <dsp:sp modelId="{DEAC9DD3-E342-4B1F-8830-60EEB8EFCEEA}">
      <dsp:nvSpPr>
        <dsp:cNvPr id="0" name=""/>
        <dsp:cNvSpPr/>
      </dsp:nvSpPr>
      <dsp:spPr>
        <a:xfrm>
          <a:off x="7085338" y="64316"/>
          <a:ext cx="2112933" cy="1666470"/>
        </a:xfrm>
        <a:prstGeom prst="ellipse">
          <a:avLst/>
        </a:prstGeom>
        <a:solidFill>
          <a:schemeClr val="accent5">
            <a:hueOff val="-734855"/>
            <a:satOff val="108"/>
            <a:lumOff val="-258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Desktop Applications</a:t>
          </a:r>
        </a:p>
      </dsp:txBody>
      <dsp:txXfrm>
        <a:off x="7394770" y="308365"/>
        <a:ext cx="1494069" cy="1178372"/>
      </dsp:txXfrm>
    </dsp:sp>
    <dsp:sp modelId="{AB5516D4-BD31-432D-9223-BDE934DD8915}">
      <dsp:nvSpPr>
        <dsp:cNvPr id="0" name=""/>
        <dsp:cNvSpPr/>
      </dsp:nvSpPr>
      <dsp:spPr>
        <a:xfrm>
          <a:off x="9386959" y="1295322"/>
          <a:ext cx="2112933" cy="1666470"/>
        </a:xfrm>
        <a:prstGeom prst="ellipse">
          <a:avLst/>
        </a:prstGeom>
        <a:solidFill>
          <a:schemeClr val="accent5">
            <a:hueOff val="-1102282"/>
            <a:satOff val="162"/>
            <a:lumOff val="-3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Antivirus Programs</a:t>
          </a:r>
        </a:p>
      </dsp:txBody>
      <dsp:txXfrm>
        <a:off x="9696391" y="1539371"/>
        <a:ext cx="1494069" cy="1178372"/>
      </dsp:txXfrm>
    </dsp:sp>
    <dsp:sp modelId="{EE8B45F7-C071-4941-925D-F18D56DD8820}">
      <dsp:nvSpPr>
        <dsp:cNvPr id="0" name=""/>
        <dsp:cNvSpPr/>
      </dsp:nvSpPr>
      <dsp:spPr>
        <a:xfrm>
          <a:off x="9245108" y="3380994"/>
          <a:ext cx="2112933" cy="1666470"/>
        </a:xfrm>
        <a:prstGeom prst="ellipse">
          <a:avLst/>
        </a:prstGeom>
        <a:solidFill>
          <a:schemeClr val="accent5">
            <a:hueOff val="-1469710"/>
            <a:satOff val="216"/>
            <a:lumOff val="-517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Web Applications</a:t>
          </a:r>
        </a:p>
      </dsp:txBody>
      <dsp:txXfrm>
        <a:off x="9554540" y="3625043"/>
        <a:ext cx="1494069" cy="1178372"/>
      </dsp:txXfrm>
    </dsp:sp>
    <dsp:sp modelId="{6D98072E-9E77-44BD-9094-4351A9EC6B5D}">
      <dsp:nvSpPr>
        <dsp:cNvPr id="0" name=""/>
        <dsp:cNvSpPr/>
      </dsp:nvSpPr>
      <dsp:spPr>
        <a:xfrm>
          <a:off x="6573744" y="4389321"/>
          <a:ext cx="2112933" cy="1666470"/>
        </a:xfrm>
        <a:prstGeom prst="ellipse">
          <a:avLst/>
        </a:prstGeom>
        <a:solidFill>
          <a:schemeClr val="accent5">
            <a:hueOff val="-1837137"/>
            <a:satOff val="270"/>
            <a:lumOff val="-647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Enterprise Applications</a:t>
          </a:r>
        </a:p>
      </dsp:txBody>
      <dsp:txXfrm>
        <a:off x="6883176" y="4633370"/>
        <a:ext cx="1494069" cy="117837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CFBA751-FF96-4936-94F1-BD9C63FF36CE}">
      <dsp:nvSpPr>
        <dsp:cNvPr id="0" name=""/>
        <dsp:cNvSpPr/>
      </dsp:nvSpPr>
      <dsp:spPr>
        <a:xfrm>
          <a:off x="1081805" y="43609"/>
          <a:ext cx="2267712" cy="2267712"/>
        </a:xfrm>
        <a:prstGeom prst="ellipse">
          <a:avLst/>
        </a:prstGeom>
        <a:solidFill>
          <a:schemeClr val="accent2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2700" prstMaterial="clear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b="1" kern="1200" dirty="0">
              <a:solidFill>
                <a:schemeClr val="accent2">
                  <a:lumMod val="75000"/>
                </a:schemeClr>
              </a:solidFill>
            </a:rPr>
            <a:t>public</a:t>
          </a:r>
        </a:p>
      </dsp:txBody>
      <dsp:txXfrm>
        <a:off x="1343464" y="348878"/>
        <a:ext cx="1744394" cy="719562"/>
      </dsp:txXfrm>
    </dsp:sp>
    <dsp:sp modelId="{4699576F-CBCC-4BE1-A8D3-2A1DB99F51C8}">
      <dsp:nvSpPr>
        <dsp:cNvPr id="0" name=""/>
        <dsp:cNvSpPr/>
      </dsp:nvSpPr>
      <dsp:spPr>
        <a:xfrm>
          <a:off x="2084831" y="1046636"/>
          <a:ext cx="2267712" cy="2267712"/>
        </a:xfrm>
        <a:prstGeom prst="ellipse">
          <a:avLst/>
        </a:prstGeom>
        <a:solidFill>
          <a:schemeClr val="accent3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2700" prstMaterial="clear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b="1" kern="1200" dirty="0">
              <a:solidFill>
                <a:srgbClr val="7030A0"/>
              </a:solidFill>
            </a:rPr>
            <a:t>static</a:t>
          </a:r>
        </a:p>
      </dsp:txBody>
      <dsp:txXfrm>
        <a:off x="3305907" y="1308295"/>
        <a:ext cx="872197" cy="1744394"/>
      </dsp:txXfrm>
    </dsp:sp>
    <dsp:sp modelId="{D6EBED7A-FB07-4556-829A-BEC959DDEADD}">
      <dsp:nvSpPr>
        <dsp:cNvPr id="0" name=""/>
        <dsp:cNvSpPr/>
      </dsp:nvSpPr>
      <dsp:spPr>
        <a:xfrm>
          <a:off x="1081805" y="2049662"/>
          <a:ext cx="2267712" cy="2267712"/>
        </a:xfrm>
        <a:prstGeom prst="ellipse">
          <a:avLst/>
        </a:prstGeom>
        <a:solidFill>
          <a:schemeClr val="accent4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2700" prstMaterial="clear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b="1" kern="1200" dirty="0">
              <a:solidFill>
                <a:srgbClr val="FFC000"/>
              </a:solidFill>
            </a:rPr>
            <a:t>void</a:t>
          </a:r>
        </a:p>
      </dsp:txBody>
      <dsp:txXfrm>
        <a:off x="1343464" y="3292543"/>
        <a:ext cx="1744394" cy="719562"/>
      </dsp:txXfrm>
    </dsp:sp>
    <dsp:sp modelId="{A7469683-C4B9-4782-A2E0-3282ED1A4106}">
      <dsp:nvSpPr>
        <dsp:cNvPr id="0" name=""/>
        <dsp:cNvSpPr/>
      </dsp:nvSpPr>
      <dsp:spPr>
        <a:xfrm>
          <a:off x="78778" y="1046636"/>
          <a:ext cx="2267712" cy="2267712"/>
        </a:xfrm>
        <a:prstGeom prst="ellipse">
          <a:avLst/>
        </a:prstGeom>
        <a:solidFill>
          <a:schemeClr val="accent5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2700" prstMaterial="clear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b="1" kern="1200" dirty="0">
              <a:solidFill>
                <a:srgbClr val="0070C0"/>
              </a:solidFill>
            </a:rPr>
            <a:t>main</a:t>
          </a:r>
        </a:p>
      </dsp:txBody>
      <dsp:txXfrm>
        <a:off x="253218" y="1308295"/>
        <a:ext cx="872197" cy="174439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radial2">
  <dgm:title val=""/>
  <dgm:desc val=""/>
  <dgm:catLst>
    <dgm:cat type="relationship" pri="20000"/>
    <dgm:cat type="conver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cycle" refType="w"/>
      <dgm:constr type="h" for="ch" forName="cycle" refType="h"/>
    </dgm:constrLst>
    <dgm:ruleLst/>
    <dgm:layoutNode name="cycle">
      <dgm:choose name="Name0">
        <dgm:if name="Name1" func="var" arg="dir" op="equ" val="norm">
          <dgm:choose name="Name2">
            <dgm:if name="Name3" axis="ch" ptType="node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if name="Name4" axis="ch" ptType="node" func="cnt" op="equ" val="2">
              <dgm:alg type="cycle">
                <dgm:param type="stAng" val="70"/>
                <dgm:param type="spanAng" val="40"/>
                <dgm:param type="ctrShpMap" val="fNode"/>
              </dgm:alg>
            </dgm:if>
            <dgm:if name="Name5" axis="ch" ptType="node" func="cnt" op="equ" val="3">
              <dgm:alg type="cycle">
                <dgm:param type="stAng" val="60"/>
                <dgm:param type="spanAng" val="60"/>
                <dgm:param type="ctrShpMap" val="fNode"/>
              </dgm:alg>
            </dgm:if>
            <dgm:else name="Name6">
              <dgm:alg type="cycle">
                <dgm:param type="stAng" val="45"/>
                <dgm:param type="spanAng" val="90"/>
                <dgm:param type="ctrShpMap" val="fNode"/>
              </dgm:alg>
            </dgm:else>
          </dgm:choose>
        </dgm:if>
        <dgm:else name="Name7">
          <dgm:choose name="Name8">
            <dgm:if name="Name9" axis="ch" ptType="node" func="cnt" op="lte" val="1">
              <dgm:alg type="cycle">
                <dgm:param type="stAng" val="-90"/>
                <dgm:param type="spanAng" val="-360"/>
                <dgm:param type="ctrShpMap" val="fNode"/>
              </dgm:alg>
            </dgm:if>
            <dgm:if name="Name10" axis="ch" ptType="node" func="cnt" op="equ" val="2">
              <dgm:alg type="cycle">
                <dgm:param type="stAng" val="-70"/>
                <dgm:param type="spanAng" val="-40"/>
                <dgm:param type="ctrShpMap" val="fNode"/>
              </dgm:alg>
            </dgm:if>
            <dgm:if name="Name11" axis="ch" ptType="node" func="cnt" op="equ" val="3">
              <dgm:alg type="cycle">
                <dgm:param type="stAng" val="-60"/>
                <dgm:param type="spanAng" val="-60"/>
                <dgm:param type="ctrShpMap" val="fNode"/>
              </dgm:alg>
            </dgm:if>
            <dgm:else name="Name12">
              <dgm:alg type="cycle">
                <dgm:param type="stAng" val="-45"/>
                <dgm:param type="spanAng" val="-90"/>
                <dgm:param type="ctrShpMap" val="fNode"/>
              </dgm:alg>
            </dgm:else>
          </dgm:choose>
        </dgm:else>
      </dgm:choose>
      <dgm:shape xmlns:r="http://schemas.openxmlformats.org/officeDocument/2006/relationships" r:blip="">
        <dgm:adjLst/>
      </dgm:shape>
      <dgm:presOf/>
      <dgm:constrLst>
        <dgm:constr type="sp" val="20"/>
        <dgm:constr type="w" for="ch" forName="centerShape" refType="w"/>
        <dgm:constr type="w" for="ch" forName="node" refType="w" refFor="ch" refForName="centerShape" fact="1.5"/>
        <dgm:constr type="sibSp" refType="w" refFor="ch" refForName="centerShape" op="equ" fact="0.08"/>
        <dgm:constr type="primFontSz" for="des" forName="parentNode" op="equ" val="65"/>
        <dgm:constr type="secFontSz" for="des" forName="childNode" op="equ" val="65"/>
      </dgm:constrLst>
      <dgm:ruleLst/>
      <dgm:choose name="Name13">
        <dgm:if name="Name14" axis="ch" ptType="node" hideLastTrans="0" func="cnt" op="gte" val="1">
          <dgm:layoutNode name="centerShape" styleLbl="node0">
            <dgm:alg type="composite"/>
            <dgm:shape xmlns:r="http://schemas.openxmlformats.org/officeDocument/2006/relationships" r:blip="">
              <dgm:adjLst/>
            </dgm:shape>
            <dgm:presOf axis="ch" ptType="node" cnt="1"/>
            <dgm:constrLst>
              <dgm:constr type="w" for="ch" forName="connSite" refType="w" fact="0.7"/>
              <dgm:constr type="h" for="ch" forName="connSite" refType="w" fact="0.7"/>
              <dgm:constr type="ctrX" for="ch" forName="connSite" refType="w" fact="0.5"/>
              <dgm:constr type="ctrY" for="ch" forName="connSite" refType="h" fact="0.5"/>
              <dgm:constr type="w" for="ch" forName="visible" refType="w"/>
              <dgm:constr type="h" for="ch" forName="visible" refType="w"/>
              <dgm:constr type="ctrX" for="ch" forName="visible" refType="w" fact="0.5"/>
              <dgm:constr type="ctrY" for="ch" forName="visible" refType="h" fact="0.5"/>
            </dgm:constrLst>
            <dgm:ruleLst/>
            <dgm:layoutNode name="connSite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visible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</dgm:layoutNode>
        </dgm:if>
        <dgm:else name="Name15"/>
      </dgm:choose>
      <dgm:forEach name="Name16" axis="ch">
        <dgm:forEach name="Name17" axis="self" ptType="node">
          <dgm:layoutNode name="node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func="var" arg="dir" op="equ" val="norm">
                <dgm:constrLst>
                  <dgm:constr type="t" for="ch" forName="parentNode"/>
                  <dgm:constr type="l" for="ch" forName="parentNode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 refType="w" refFor="ch" refForName="parentNode" op="equ" fact="1.1"/>
                  <dgm:constr type="w" for="ch" forName="childNode" refType="w" fact="0.6"/>
                  <dgm:constr type="h" for="ch" forName="childNode" refType="h" refFor="ch" refForName="parentNode"/>
                </dgm:constrLst>
              </dgm:if>
              <dgm:else name="Name20">
                <dgm:constrLst>
                  <dgm:constr type="t" for="ch" forName="parentNode"/>
                  <dgm:constr type="r" for="ch" forName="parentNode" refType="w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/>
                  <dgm:constr type="w" for="ch" forName="childNode" refType="w" fact="0.6"/>
                  <dgm:constr type="h" for="ch" forName="childNode" refType="h" refFor="ch" refForName="parentNode"/>
                </dgm:constrLst>
              </dgm:else>
            </dgm:choose>
            <dgm:ruleLst/>
            <dgm:layoutNode name="parentNode" styleLbl="node1">
              <dgm:varLst>
                <dgm:chMax val="1"/>
                <dgm:bulletEnabled val="1"/>
              </dgm:varLst>
              <dgm:alg type="tx"/>
              <dgm:shape xmlns:r="http://schemas.openxmlformats.org/officeDocument/2006/relationships" type="ellipse" r:blip="">
                <dgm:adjLst/>
              </dgm:shape>
              <dgm:presOf axis="self"/>
              <dgm:constrLst>
                <dgm:constr type="tMarg" refType="primFontSz" fact="0.05"/>
                <dgm:constr type="bMarg" refType="primFontSz" fact="0.05"/>
                <dgm:constr type="lMarg" refType="primFontSz" fact="0.05"/>
                <dgm:constr type="rMarg" refType="primFontSz" fact="0.05"/>
              </dgm:constrLst>
              <dgm:ruleLst>
                <dgm:rule type="primFontSz" val="5" fact="NaN" max="NaN"/>
              </dgm:ruleLst>
            </dgm:layoutNode>
            <dgm:layoutNode name="childNode" styleLbl="revTx" moveWith="parentNode">
              <dgm:varLst>
                <dgm:bulletEnabled val="1"/>
              </dgm:varLst>
              <dgm:alg type="tx">
                <dgm:param type="txAnchorVertCh" val="mid"/>
                <dgm:param type="stBulletLvl" val="1"/>
              </dgm:alg>
              <dgm:choose name="Name21">
                <dgm:if name="Name22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23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tMarg"/>
                <dgm:constr type="bMarg"/>
                <dgm:constr type="lMarg"/>
                <dgm:constr type="rMarg"/>
              </dgm:constrLst>
              <dgm:ruleLst>
                <dgm:rule type="secFontSz" val="5" fact="NaN" max="NaN"/>
              </dgm:ruleLst>
            </dgm:layoutNode>
          </dgm:layoutNode>
        </dgm:forEach>
        <dgm:forEach name="Name24" axis="self" ptType="parTrans" cnt="1">
          <dgm:layoutNode name="Name25">
            <dgm:alg type="conn">
              <dgm:param type="dim" val="1D"/>
              <dgm:param type="endSty" val="noArr"/>
              <dgm:param type="begPts" val="auto"/>
              <dgm:param type="endPts" val="auto"/>
              <dgm:param type="srcNode" val="connSite"/>
              <dgm:param type="dstNode" val="parentNode"/>
            </dgm:alg>
            <dgm:shape xmlns:r="http://schemas.openxmlformats.org/officeDocument/2006/relationships" type="conn" r:blip="" zOrderOff="-99">
              <dgm:adjLst/>
            </dgm:shape>
            <dgm:presOf axis="self"/>
            <dgm:constrLst>
              <dgm:constr type="connDist"/>
              <dgm:constr type="w" val="1"/>
              <dgm:constr type="h" val="5"/>
              <dgm:constr type="begPad"/>
              <dgm:constr type="endPad"/>
            </dgm:constrLst>
            <dgm:ruleLst/>
          </dgm:layoutNode>
        </dgm:forEach>
      </dgm:forEach>
    </dgm:layoutNod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99E06B-B26B-4CEE-ADB2-9D1EC11D2C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AE1C3A-C4B0-416C-A91C-87D1E16975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123FC2-59FA-4B61-BC4B-55C12FDB50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461A0-7F36-4B94-850B-48F85F8115F4}" type="datetimeFigureOut">
              <a:rPr lang="en-US" smtClean="0"/>
              <a:t>8/29/2017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21E879-E52A-40B5-8443-6C9EB779CC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F1DA58-0F35-47E1-BDCD-A0E8B4B87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15B0D-0C4C-4F23-B228-79DC12139A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290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54979-4939-4EF5-9F00-1A5E6DC72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DC9331-9CCC-495F-B441-E3F902BD35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FBC24B-3452-4C4D-AF3B-9DCBA8A6B8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461A0-7F36-4B94-850B-48F85F8115F4}" type="datetimeFigureOut">
              <a:rPr lang="en-US" smtClean="0"/>
              <a:t>8/29/2017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3462E1-8660-4053-978B-0EE9A09C26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928361-3793-446A-8711-7F8EDCBAAB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15B0D-0C4C-4F23-B228-79DC12139A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9735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C6B6821-14A2-41FA-A64D-B57EAFF8C39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7EE780E-B3D1-4F7B-A9CF-42558838E7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B1584C-2C1E-4532-A9C8-498F6F82FC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461A0-7F36-4B94-850B-48F85F8115F4}" type="datetimeFigureOut">
              <a:rPr lang="en-US" smtClean="0"/>
              <a:t>8/29/2017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A25F1C-792A-43CE-BAAB-A47E42050F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CB2333-FCB7-43B3-998F-3437A9649B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15B0D-0C4C-4F23-B228-79DC12139A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7400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627042-2856-4784-8F85-D5D563D0C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EE0464-68D2-4E48-A3F3-A09BF34DE4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6136B1-101D-4A51-9DDC-E27C0923B3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461A0-7F36-4B94-850B-48F85F8115F4}" type="datetimeFigureOut">
              <a:rPr lang="en-US" smtClean="0"/>
              <a:t>8/29/2017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95F3F0-DCCA-4128-A5FF-9E7054BAC2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742B59-819E-4D02-A308-34D595934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15B0D-0C4C-4F23-B228-79DC12139A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9096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B25CB3-C856-443B-8117-F0225DB38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44F92C-0540-4167-B575-DCDFC13482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E53999-741A-4DD9-BEE4-10BF39401D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461A0-7F36-4B94-850B-48F85F8115F4}" type="datetimeFigureOut">
              <a:rPr lang="en-US" smtClean="0"/>
              <a:t>8/29/2017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3999E7-C030-4703-BF01-E3A84A0C42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B96F16-D759-4B44-87A6-F464589081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15B0D-0C4C-4F23-B228-79DC12139A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3006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98814E-ED44-4201-ADF7-D95F64D032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CBBBCB-74DD-4AF6-A04A-FD21781AE8B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780B14-A97C-45C7-80CB-21D5B5C023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F422B-F096-49FB-9A7D-46AADAE103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461A0-7F36-4B94-850B-48F85F8115F4}" type="datetimeFigureOut">
              <a:rPr lang="en-US" smtClean="0"/>
              <a:t>8/29/2017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729F20-06C2-4F54-9AF9-7C1D5E06B7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794A07-E345-40FE-B7E8-37E177A7D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15B0D-0C4C-4F23-B228-79DC12139A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8252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4E430D-F7D9-4AAA-9A52-5CFCD26F7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EBB31F-4600-4DC7-A969-7E582DED70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70E12C-1BC0-4A19-BCB9-5A4689648F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CAD7A03-A9E5-43E2-8716-829E09498E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5E05C0-E49C-4DAC-8CD5-F0779D6414F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BF01B76-077E-4FA3-AE0B-CB3916B58E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461A0-7F36-4B94-850B-48F85F8115F4}" type="datetimeFigureOut">
              <a:rPr lang="en-US" smtClean="0"/>
              <a:t>8/29/2017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AAB79FB-FB70-40A4-8D70-F1FE71C6DD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61B1D69-0124-498C-9525-4A9B44EF0A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15B0D-0C4C-4F23-B228-79DC12139A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5436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C757C-66BE-4594-9A0F-1C4B2BF5F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D4F4197-1625-42AA-B0E0-B7F03C18C3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461A0-7F36-4B94-850B-48F85F8115F4}" type="datetimeFigureOut">
              <a:rPr lang="en-US" smtClean="0"/>
              <a:t>8/29/2017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4FC99F-150D-4C55-B078-5A7B1036BA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2E410F-C4EF-4EDC-9DFA-BDA971BE64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15B0D-0C4C-4F23-B228-79DC12139A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0611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40AEEDF-1562-4B0E-A3A1-F00D6DA182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461A0-7F36-4B94-850B-48F85F8115F4}" type="datetimeFigureOut">
              <a:rPr lang="en-US" smtClean="0"/>
              <a:t>8/29/2017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9EE044-F512-4ACF-9DA4-B797CAAEE8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5A1DA8-272B-4F33-AB5D-20CD6CF54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15B0D-0C4C-4F23-B228-79DC12139A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845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2A3901-9830-4C7F-9306-F299D984E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FBD5DB-1169-49AB-B164-0C2573A017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DEC1AD-B12D-4490-953D-BC228EB88F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1B96F4-F564-40A4-8CB7-628D5C7477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461A0-7F36-4B94-850B-48F85F8115F4}" type="datetimeFigureOut">
              <a:rPr lang="en-US" smtClean="0"/>
              <a:t>8/29/2017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3B8900-B179-41B1-AB7A-C45CA5F35A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B76995-A2E1-4E96-93AA-E482DA45E6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15B0D-0C4C-4F23-B228-79DC12139A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8992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26CB58-ADED-4C2B-9613-23990339B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ACE32AD-4CA3-4E88-9DED-9C4A20D6823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D4981D-4F34-48F7-9F73-8701A57F41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276B5C-76D1-4EE6-AA3A-A23379BB78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461A0-7F36-4B94-850B-48F85F8115F4}" type="datetimeFigureOut">
              <a:rPr lang="en-US" smtClean="0"/>
              <a:t>8/29/2017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F23A96-47D5-4CFF-A7DC-E90D1DCDE7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8BC5BD-2EA9-49D1-A3A4-6B4229DA9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15B0D-0C4C-4F23-B228-79DC12139A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8408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7000">
              <a:srgbClr val="00B0F0"/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A080157-42F8-4E51-B2F3-3ABE3DF9E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7F152B-3086-4283-BB43-F72A4AB1C7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1F4662-81B7-495E-9A2E-A2E27B2BD6C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6461A0-7F36-4B94-850B-48F85F8115F4}" type="datetimeFigureOut">
              <a:rPr lang="en-US" smtClean="0"/>
              <a:t>8/29/2017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A6FB40-EECC-468D-AC5A-D28ED2696E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3D1E39-93DF-484C-A915-C9E31AAE0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715B0D-0C4C-4F23-B228-79DC12139A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4925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audio" Target="../media/media1.m4a"/><Relationship Id="rId2" Type="http://schemas.microsoft.com/office/2007/relationships/media" Target="../media/media1.m4a"/><Relationship Id="rId1" Type="http://schemas.openxmlformats.org/officeDocument/2006/relationships/tags" Target="../tags/tag1.xml"/><Relationship Id="rId6" Type="http://schemas.openxmlformats.org/officeDocument/2006/relationships/image" Target="../media/image2.png"/><Relationship Id="rId5" Type="http://schemas.openxmlformats.org/officeDocument/2006/relationships/image" Target="../media/image1.jpg"/><Relationship Id="rId4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2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2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2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6.xml"/><Relationship Id="rId3" Type="http://schemas.openxmlformats.org/officeDocument/2006/relationships/audio" Target="../media/media13.m4a"/><Relationship Id="rId7" Type="http://schemas.openxmlformats.org/officeDocument/2006/relationships/diagramQuickStyle" Target="../diagrams/quickStyle6.xml"/><Relationship Id="rId2" Type="http://schemas.microsoft.com/office/2007/relationships/media" Target="../media/media13.m4a"/><Relationship Id="rId1" Type="http://schemas.openxmlformats.org/officeDocument/2006/relationships/tags" Target="../tags/tag6.xml"/><Relationship Id="rId6" Type="http://schemas.openxmlformats.org/officeDocument/2006/relationships/diagramLayout" Target="../diagrams/layout6.xml"/><Relationship Id="rId5" Type="http://schemas.openxmlformats.org/officeDocument/2006/relationships/diagramData" Target="../diagrams/data6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9.xml"/><Relationship Id="rId9" Type="http://schemas.microsoft.com/office/2007/relationships/diagramDrawing" Target="../diagrams/drawing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audio" Target="../media/media14.m4a"/><Relationship Id="rId2" Type="http://schemas.microsoft.com/office/2007/relationships/media" Target="../media/media14.m4a"/><Relationship Id="rId1" Type="http://schemas.openxmlformats.org/officeDocument/2006/relationships/tags" Target="../tags/tag7.xml"/><Relationship Id="rId6" Type="http://schemas.openxmlformats.org/officeDocument/2006/relationships/image" Target="../media/image2.png"/><Relationship Id="rId5" Type="http://schemas.openxmlformats.org/officeDocument/2006/relationships/image" Target="../media/image12.png"/><Relationship Id="rId4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audio" Target="../media/media15.m4a"/><Relationship Id="rId2" Type="http://schemas.microsoft.com/office/2007/relationships/media" Target="../media/media15.m4a"/><Relationship Id="rId1" Type="http://schemas.openxmlformats.org/officeDocument/2006/relationships/tags" Target="../tags/tag8.xml"/><Relationship Id="rId6" Type="http://schemas.openxmlformats.org/officeDocument/2006/relationships/image" Target="../media/image2.png"/><Relationship Id="rId5" Type="http://schemas.openxmlformats.org/officeDocument/2006/relationships/image" Target="../media/image14.png"/><Relationship Id="rId4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audio" Target="../media/media16.m4a"/><Relationship Id="rId2" Type="http://schemas.microsoft.com/office/2007/relationships/media" Target="../media/media16.m4a"/><Relationship Id="rId1" Type="http://schemas.openxmlformats.org/officeDocument/2006/relationships/tags" Target="../tags/tag9.xml"/><Relationship Id="rId6" Type="http://schemas.openxmlformats.org/officeDocument/2006/relationships/image" Target="../media/image2.png"/><Relationship Id="rId5" Type="http://schemas.openxmlformats.org/officeDocument/2006/relationships/image" Target="../media/image14.png"/><Relationship Id="rId4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audio" Target="../media/media17.m4a"/><Relationship Id="rId2" Type="http://schemas.microsoft.com/office/2007/relationships/media" Target="../media/media17.m4a"/><Relationship Id="rId1" Type="http://schemas.openxmlformats.org/officeDocument/2006/relationships/tags" Target="../tags/tag10.xml"/><Relationship Id="rId6" Type="http://schemas.openxmlformats.org/officeDocument/2006/relationships/image" Target="../media/image2.png"/><Relationship Id="rId5" Type="http://schemas.openxmlformats.org/officeDocument/2006/relationships/image" Target="../media/image14.png"/><Relationship Id="rId4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audio" Target="../media/media18.m4a"/><Relationship Id="rId2" Type="http://schemas.microsoft.com/office/2007/relationships/media" Target="../media/media18.m4a"/><Relationship Id="rId1" Type="http://schemas.openxmlformats.org/officeDocument/2006/relationships/tags" Target="../tags/tag11.xml"/><Relationship Id="rId6" Type="http://schemas.openxmlformats.org/officeDocument/2006/relationships/image" Target="../media/image2.png"/><Relationship Id="rId5" Type="http://schemas.openxmlformats.org/officeDocument/2006/relationships/image" Target="../media/image12.png"/><Relationship Id="rId4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5" Type="http://schemas.openxmlformats.org/officeDocument/2006/relationships/image" Target="../media/image2.png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audio" Target="../media/media2.m4a"/><Relationship Id="rId7" Type="http://schemas.openxmlformats.org/officeDocument/2006/relationships/diagramQuickStyle" Target="../diagrams/quickStyle1.xml"/><Relationship Id="rId2" Type="http://schemas.microsoft.com/office/2007/relationships/media" Target="../media/media2.m4a"/><Relationship Id="rId1" Type="http://schemas.openxmlformats.org/officeDocument/2006/relationships/tags" Target="../tags/tag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2.xml"/><Relationship Id="rId9" Type="http://schemas.microsoft.com/office/2007/relationships/diagramDrawing" Target="../diagrams/drawing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13" Type="http://schemas.openxmlformats.org/officeDocument/2006/relationships/diagramColors" Target="../diagrams/colors3.xml"/><Relationship Id="rId3" Type="http://schemas.openxmlformats.org/officeDocument/2006/relationships/audio" Target="../media/media3.m4a"/><Relationship Id="rId7" Type="http://schemas.openxmlformats.org/officeDocument/2006/relationships/diagramQuickStyle" Target="../diagrams/quickStyle2.xml"/><Relationship Id="rId12" Type="http://schemas.openxmlformats.org/officeDocument/2006/relationships/diagramQuickStyle" Target="../diagrams/quickStyle3.xml"/><Relationship Id="rId2" Type="http://schemas.microsoft.com/office/2007/relationships/media" Target="../media/media3.m4a"/><Relationship Id="rId1" Type="http://schemas.openxmlformats.org/officeDocument/2006/relationships/tags" Target="../tags/tag3.xml"/><Relationship Id="rId6" Type="http://schemas.openxmlformats.org/officeDocument/2006/relationships/diagramLayout" Target="../diagrams/layout2.xml"/><Relationship Id="rId11" Type="http://schemas.openxmlformats.org/officeDocument/2006/relationships/diagramLayout" Target="../diagrams/layout3.xml"/><Relationship Id="rId5" Type="http://schemas.openxmlformats.org/officeDocument/2006/relationships/diagramData" Target="../diagrams/data2.xml"/><Relationship Id="rId15" Type="http://schemas.openxmlformats.org/officeDocument/2006/relationships/image" Target="../media/image2.png"/><Relationship Id="rId10" Type="http://schemas.openxmlformats.org/officeDocument/2006/relationships/diagramData" Target="../diagrams/data3.xml"/><Relationship Id="rId4" Type="http://schemas.openxmlformats.org/officeDocument/2006/relationships/slideLayout" Target="../slideLayouts/slideLayout2.xml"/><Relationship Id="rId9" Type="http://schemas.microsoft.com/office/2007/relationships/diagramDrawing" Target="../diagrams/drawing2.xml"/><Relationship Id="rId14" Type="http://schemas.microsoft.com/office/2007/relationships/diagramDrawing" Target="../diagrams/drawing3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slideLayout" Target="../slideLayouts/slideLayout9.xml"/><Relationship Id="rId7" Type="http://schemas.openxmlformats.org/officeDocument/2006/relationships/diagramColors" Target="../diagrams/colors4.xml"/><Relationship Id="rId12" Type="http://schemas.openxmlformats.org/officeDocument/2006/relationships/image" Target="../media/image2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diagramQuickStyle" Target="../diagrams/quickStyle4.xml"/><Relationship Id="rId11" Type="http://schemas.openxmlformats.org/officeDocument/2006/relationships/image" Target="../media/image11.png"/><Relationship Id="rId5" Type="http://schemas.openxmlformats.org/officeDocument/2006/relationships/diagramLayout" Target="../diagrams/layout4.xml"/><Relationship Id="rId10" Type="http://schemas.openxmlformats.org/officeDocument/2006/relationships/image" Target="../media/image10.png"/><Relationship Id="rId4" Type="http://schemas.openxmlformats.org/officeDocument/2006/relationships/diagramData" Target="../diagrams/data4.xml"/><Relationship Id="rId9" Type="http://schemas.openxmlformats.org/officeDocument/2006/relationships/image" Target="../media/image9.jpg&amp;ehk=qzhLP8E4NBdWAxrF6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audio" Target="../media/media5.m4a"/><Relationship Id="rId2" Type="http://schemas.microsoft.com/office/2007/relationships/media" Target="../media/media5.m4a"/><Relationship Id="rId1" Type="http://schemas.openxmlformats.org/officeDocument/2006/relationships/tags" Target="../tags/tag4.xml"/><Relationship Id="rId6" Type="http://schemas.openxmlformats.org/officeDocument/2006/relationships/image" Target="../media/image2.png"/><Relationship Id="rId5" Type="http://schemas.openxmlformats.org/officeDocument/2006/relationships/image" Target="../media/image12.png"/><Relationship Id="rId4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slideLayout" Target="../slideLayouts/slideLayout4.xml"/><Relationship Id="rId7" Type="http://schemas.openxmlformats.org/officeDocument/2006/relationships/diagramColors" Target="../diagrams/colors5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Relationship Id="rId9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audio" Target="../media/media7.m4a"/><Relationship Id="rId2" Type="http://schemas.microsoft.com/office/2007/relationships/media" Target="../media/media7.m4a"/><Relationship Id="rId1" Type="http://schemas.openxmlformats.org/officeDocument/2006/relationships/tags" Target="../tags/tag5.xml"/><Relationship Id="rId6" Type="http://schemas.openxmlformats.org/officeDocument/2006/relationships/image" Target="../media/image2.png"/><Relationship Id="rId5" Type="http://schemas.openxmlformats.org/officeDocument/2006/relationships/image" Target="../media/image14.png"/><Relationship Id="rId4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2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2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F9EDC5C-6327-4D80-9FFD-ACE358511E8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094"/>
          <a:stretch/>
        </p:blipFill>
        <p:spPr>
          <a:xfrm>
            <a:off x="0" y="10"/>
            <a:ext cx="12191980" cy="68579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E84F521-8E24-41F0-89CE-B610B6427A18}"/>
              </a:ext>
            </a:extLst>
          </p:cNvPr>
          <p:cNvSpPr txBox="1"/>
          <p:nvPr/>
        </p:nvSpPr>
        <p:spPr>
          <a:xfrm>
            <a:off x="4678587" y="667567"/>
            <a:ext cx="7421914" cy="4964687"/>
          </a:xfrm>
          <a:prstGeom prst="rect">
            <a:avLst/>
          </a:prstGeom>
          <a:noFill/>
        </p:spPr>
        <p:txBody>
          <a:bodyPr wrap="none" rtlCol="0">
            <a:prstTxWarp prst="textDoubleWave1">
              <a:avLst/>
            </a:prstTxWarp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en-US" sz="8000" b="1" dirty="0">
                <a:ln/>
                <a:solidFill>
                  <a:srgbClr val="578000"/>
                </a:solidFill>
                <a:latin typeface="Britannic Bold" panose="020B0903060703020204" pitchFamily="34" charset="0"/>
              </a:rPr>
              <a:t>Programming</a:t>
            </a:r>
          </a:p>
          <a:p>
            <a:pPr algn="ctr"/>
            <a:r>
              <a:rPr lang="en-US" sz="8000" b="1" dirty="0">
                <a:ln/>
                <a:solidFill>
                  <a:srgbClr val="578000"/>
                </a:solidFill>
                <a:latin typeface="Britannic Bold" panose="020B0903060703020204" pitchFamily="34" charset="0"/>
              </a:rPr>
              <a:t>for</a:t>
            </a:r>
          </a:p>
          <a:p>
            <a:pPr algn="ctr"/>
            <a:r>
              <a:rPr lang="en-US" sz="8000" b="1" dirty="0">
                <a:ln/>
                <a:solidFill>
                  <a:srgbClr val="578000"/>
                </a:solidFill>
                <a:latin typeface="Britannic Bold" panose="020B0903060703020204" pitchFamily="34" charset="0"/>
              </a:rPr>
              <a:t>Kids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1069711F-8F25-41AA-B751-7384D3CFF308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734800" y="6400800"/>
            <a:ext cx="304800" cy="304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96586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241"/>
    </mc:Choice>
    <mc:Fallback xmlns="">
      <p:transition spd="slow" advTm="142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8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7F5004BC-30B6-47B7-8767-6A6D68051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881" y="517314"/>
            <a:ext cx="4692369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First Java Program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ED2741-80DB-4D41-854D-7F9139C719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323" y="1825624"/>
            <a:ext cx="7685448" cy="318394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class </a:t>
            </a:r>
            <a:r>
              <a:rPr lang="en-US" sz="3200" dirty="0" err="1"/>
              <a:t>MyClass</a:t>
            </a:r>
            <a:r>
              <a:rPr lang="en-US" sz="3200" dirty="0"/>
              <a:t> {</a:t>
            </a:r>
          </a:p>
          <a:p>
            <a:pPr marL="0" indent="0">
              <a:buNone/>
            </a:pPr>
            <a:r>
              <a:rPr lang="en-US" sz="3200" dirty="0"/>
              <a:t>	public static void </a:t>
            </a:r>
            <a:r>
              <a:rPr lang="en-US" sz="3200" b="1" dirty="0">
                <a:solidFill>
                  <a:srgbClr val="FF0000"/>
                </a:solidFill>
              </a:rPr>
              <a:t>main</a:t>
            </a:r>
            <a:r>
              <a:rPr lang="en-US" sz="3200" dirty="0"/>
              <a:t> (String[] </a:t>
            </a:r>
            <a:r>
              <a:rPr lang="en-US" sz="3200" dirty="0" err="1"/>
              <a:t>args</a:t>
            </a:r>
            <a:r>
              <a:rPr lang="en-US" sz="3200" dirty="0"/>
              <a:t>) {</a:t>
            </a:r>
          </a:p>
          <a:p>
            <a:pPr marL="0" indent="0">
              <a:buNone/>
            </a:pPr>
            <a:r>
              <a:rPr lang="en-US" sz="3200" dirty="0"/>
              <a:t>	</a:t>
            </a:r>
            <a:r>
              <a:rPr lang="en-US" sz="3200" dirty="0" err="1"/>
              <a:t>System.out.println</a:t>
            </a:r>
            <a:r>
              <a:rPr lang="en-US" sz="3200" dirty="0"/>
              <a:t>(“Hello World!”);</a:t>
            </a:r>
          </a:p>
          <a:p>
            <a:pPr marL="0" indent="0">
              <a:buNone/>
            </a:pPr>
            <a:r>
              <a:rPr lang="en-US" sz="3200" dirty="0"/>
              <a:t>	}</a:t>
            </a:r>
          </a:p>
          <a:p>
            <a:pPr marL="0" indent="0">
              <a:buNone/>
            </a:pPr>
            <a:r>
              <a:rPr lang="en-US" sz="3200" dirty="0"/>
              <a:t>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2ECFFF-09A7-4625-961D-99A267BF08DF}"/>
              </a:ext>
            </a:extLst>
          </p:cNvPr>
          <p:cNvSpPr txBox="1"/>
          <p:nvPr/>
        </p:nvSpPr>
        <p:spPr>
          <a:xfrm>
            <a:off x="7373918" y="746291"/>
            <a:ext cx="1525871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700" dirty="0">
                <a:solidFill>
                  <a:srgbClr val="578000"/>
                </a:solidFill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B41220-727E-4E12-8409-1FFF63A7C045}"/>
              </a:ext>
            </a:extLst>
          </p:cNvPr>
          <p:cNvSpPr txBox="1"/>
          <p:nvPr/>
        </p:nvSpPr>
        <p:spPr>
          <a:xfrm>
            <a:off x="8714849" y="1085203"/>
            <a:ext cx="3068103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Also, every application must have a </a:t>
            </a:r>
            <a:r>
              <a:rPr lang="en-US" sz="2800" dirty="0">
                <a:solidFill>
                  <a:srgbClr val="FF0000"/>
                </a:solidFill>
              </a:rPr>
              <a:t>main</a:t>
            </a:r>
            <a:r>
              <a:rPr lang="en-US" sz="2800" dirty="0"/>
              <a:t> method, and main must have the keywords </a:t>
            </a:r>
            <a:r>
              <a:rPr lang="en-US" sz="2800" dirty="0">
                <a:solidFill>
                  <a:srgbClr val="FF0000"/>
                </a:solidFill>
              </a:rPr>
              <a:t>public</a:t>
            </a:r>
            <a:r>
              <a:rPr lang="en-US" sz="2800" dirty="0"/>
              <a:t> and </a:t>
            </a:r>
            <a:r>
              <a:rPr lang="en-US" sz="2800" dirty="0">
                <a:solidFill>
                  <a:srgbClr val="FF0000"/>
                </a:solidFill>
              </a:rPr>
              <a:t>static.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80598E-DCC8-40DE-A87B-047F3D771FA2}"/>
              </a:ext>
            </a:extLst>
          </p:cNvPr>
          <p:cNvSpPr txBox="1"/>
          <p:nvPr/>
        </p:nvSpPr>
        <p:spPr>
          <a:xfrm>
            <a:off x="9341423" y="5835530"/>
            <a:ext cx="22827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Answer: </a:t>
            </a:r>
            <a:r>
              <a:rPr lang="en-US" sz="2400" dirty="0">
                <a:solidFill>
                  <a:srgbClr val="FF0000"/>
                </a:solidFill>
              </a:rPr>
              <a:t>main</a:t>
            </a:r>
          </a:p>
        </p:txBody>
      </p:sp>
      <p:pic>
        <p:nvPicPr>
          <p:cNvPr id="16" name="Picture 15" descr="A close up of a toy&#10;&#10;Description generated with high confidence">
            <a:extLst>
              <a:ext uri="{FF2B5EF4-FFF2-40B4-BE49-F238E27FC236}">
                <a16:creationId xmlns:a16="http://schemas.microsoft.com/office/drawing/2014/main" id="{E67ACAC2-5575-45A6-A145-9AEC65F0CB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603" y="4378179"/>
            <a:ext cx="2380952" cy="234285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384C8B6-8493-4C1E-BC32-690055E7139A}"/>
              </a:ext>
            </a:extLst>
          </p:cNvPr>
          <p:cNvSpPr txBox="1"/>
          <p:nvPr/>
        </p:nvSpPr>
        <p:spPr>
          <a:xfrm>
            <a:off x="2913248" y="3368126"/>
            <a:ext cx="1004156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dirty="0">
                <a:solidFill>
                  <a:srgbClr val="578000"/>
                </a:solidFill>
              </a:rPr>
              <a:t>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7B4EEC3-115D-44EC-988F-17DE5C4BBB5B}"/>
              </a:ext>
            </a:extLst>
          </p:cNvPr>
          <p:cNvSpPr txBox="1"/>
          <p:nvPr/>
        </p:nvSpPr>
        <p:spPr>
          <a:xfrm>
            <a:off x="3415326" y="3771485"/>
            <a:ext cx="8891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>
                <a:solidFill>
                  <a:srgbClr val="578000"/>
                </a:solidFill>
              </a:rPr>
              <a:t>st</a:t>
            </a:r>
            <a:endParaRPr lang="en-US" sz="3600" dirty="0">
              <a:solidFill>
                <a:srgbClr val="578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457FCD8-B734-4080-8D4A-19EB65FC1719}"/>
              </a:ext>
            </a:extLst>
          </p:cNvPr>
          <p:cNvSpPr txBox="1"/>
          <p:nvPr/>
        </p:nvSpPr>
        <p:spPr>
          <a:xfrm>
            <a:off x="2557299" y="4686400"/>
            <a:ext cx="18556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578000"/>
                </a:solidFill>
              </a:rPr>
              <a:t>program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97CDB9E6-1BB4-431C-9159-434C515EAA61}"/>
              </a:ext>
            </a:extLst>
          </p:cNvPr>
          <p:cNvSpPr txBox="1">
            <a:spLocks/>
          </p:cNvSpPr>
          <p:nvPr/>
        </p:nvSpPr>
        <p:spPr>
          <a:xfrm>
            <a:off x="8212771" y="3786063"/>
            <a:ext cx="3756379" cy="13508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dirty="0">
                <a:solidFill>
                  <a:schemeClr val="bg1"/>
                </a:solidFill>
              </a:rPr>
              <a:t>Question?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B595EE3D-0B84-478F-8E52-E12E1572F205}"/>
              </a:ext>
            </a:extLst>
          </p:cNvPr>
          <p:cNvSpPr txBox="1">
            <a:spLocks/>
          </p:cNvSpPr>
          <p:nvPr/>
        </p:nvSpPr>
        <p:spPr>
          <a:xfrm>
            <a:off x="6484562" y="5123171"/>
            <a:ext cx="5595793" cy="8653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What is the starting point for every Java Program?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1A0A5F08-E790-4B6D-8974-1C41D2597C1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734800" y="6400800"/>
            <a:ext cx="304800" cy="3048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6EF8E74-049E-4DE5-9D7D-8A6A2487705A}"/>
              </a:ext>
            </a:extLst>
          </p:cNvPr>
          <p:cNvSpPr txBox="1"/>
          <p:nvPr/>
        </p:nvSpPr>
        <p:spPr>
          <a:xfrm>
            <a:off x="162685" y="180459"/>
            <a:ext cx="29744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578000"/>
                </a:solidFill>
              </a:rPr>
              <a:t>Hello World Program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922282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8111">
        <p:circle/>
      </p:transition>
    </mc:Choice>
    <mc:Fallback xmlns="">
      <p:transition spd="slow" advTm="8111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7F5004BC-30B6-47B7-8767-6A6D68051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881" y="517314"/>
            <a:ext cx="4692369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First Java Program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ED2741-80DB-4D41-854D-7F9139C719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323" y="1825624"/>
            <a:ext cx="7685448" cy="318394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class </a:t>
            </a:r>
            <a:r>
              <a:rPr lang="en-US" sz="3200" dirty="0" err="1"/>
              <a:t>MyClass</a:t>
            </a:r>
            <a:r>
              <a:rPr lang="en-US" sz="3200" dirty="0"/>
              <a:t> {</a:t>
            </a:r>
          </a:p>
          <a:p>
            <a:pPr marL="0" indent="0">
              <a:buNone/>
            </a:pPr>
            <a:r>
              <a:rPr lang="en-US" sz="3200" dirty="0"/>
              <a:t>	public static void main (String[] </a:t>
            </a:r>
            <a:r>
              <a:rPr lang="en-US" sz="3200" dirty="0" err="1"/>
              <a:t>args</a:t>
            </a:r>
            <a:r>
              <a:rPr lang="en-US" sz="3200" dirty="0"/>
              <a:t>) {</a:t>
            </a:r>
          </a:p>
          <a:p>
            <a:pPr marL="0" indent="0">
              <a:buNone/>
            </a:pPr>
            <a:r>
              <a:rPr lang="en-US" sz="3200" dirty="0"/>
              <a:t>	</a:t>
            </a:r>
            <a:r>
              <a:rPr lang="en-US" sz="3200" dirty="0" err="1"/>
              <a:t>System.out.println</a:t>
            </a:r>
            <a:r>
              <a:rPr lang="en-US" sz="3200" dirty="0"/>
              <a:t>(“Hello World!”);</a:t>
            </a:r>
          </a:p>
          <a:p>
            <a:pPr marL="0" indent="0">
              <a:buNone/>
            </a:pPr>
            <a:r>
              <a:rPr lang="en-US" sz="3200" dirty="0"/>
              <a:t>	}</a:t>
            </a:r>
          </a:p>
          <a:p>
            <a:pPr marL="0" indent="0">
              <a:buNone/>
            </a:pPr>
            <a:r>
              <a:rPr lang="en-US" sz="3200" dirty="0"/>
              <a:t>}</a:t>
            </a:r>
          </a:p>
        </p:txBody>
      </p:sp>
      <p:pic>
        <p:nvPicPr>
          <p:cNvPr id="16" name="Picture 15" descr="A close up of a toy&#10;&#10;Description generated with high confidence">
            <a:extLst>
              <a:ext uri="{FF2B5EF4-FFF2-40B4-BE49-F238E27FC236}">
                <a16:creationId xmlns:a16="http://schemas.microsoft.com/office/drawing/2014/main" id="{E67ACAC2-5575-45A6-A145-9AEC65F0CB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603" y="4378179"/>
            <a:ext cx="2380952" cy="234285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384C8B6-8493-4C1E-BC32-690055E7139A}"/>
              </a:ext>
            </a:extLst>
          </p:cNvPr>
          <p:cNvSpPr txBox="1"/>
          <p:nvPr/>
        </p:nvSpPr>
        <p:spPr>
          <a:xfrm>
            <a:off x="2913248" y="3368126"/>
            <a:ext cx="1004156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dirty="0">
                <a:solidFill>
                  <a:srgbClr val="578000"/>
                </a:solidFill>
              </a:rPr>
              <a:t>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7B4EEC3-115D-44EC-988F-17DE5C4BBB5B}"/>
              </a:ext>
            </a:extLst>
          </p:cNvPr>
          <p:cNvSpPr txBox="1"/>
          <p:nvPr/>
        </p:nvSpPr>
        <p:spPr>
          <a:xfrm>
            <a:off x="3415326" y="3771485"/>
            <a:ext cx="8891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>
                <a:solidFill>
                  <a:srgbClr val="578000"/>
                </a:solidFill>
              </a:rPr>
              <a:t>st</a:t>
            </a:r>
            <a:endParaRPr lang="en-US" sz="3600" dirty="0">
              <a:solidFill>
                <a:srgbClr val="578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457FCD8-B734-4080-8D4A-19EB65FC1719}"/>
              </a:ext>
            </a:extLst>
          </p:cNvPr>
          <p:cNvSpPr txBox="1"/>
          <p:nvPr/>
        </p:nvSpPr>
        <p:spPr>
          <a:xfrm>
            <a:off x="2557299" y="4686400"/>
            <a:ext cx="18556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578000"/>
                </a:solidFill>
              </a:rPr>
              <a:t>program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97CDB9E6-1BB4-431C-9159-434C515EAA61}"/>
              </a:ext>
            </a:extLst>
          </p:cNvPr>
          <p:cNvSpPr txBox="1">
            <a:spLocks/>
          </p:cNvSpPr>
          <p:nvPr/>
        </p:nvSpPr>
        <p:spPr>
          <a:xfrm>
            <a:off x="8212771" y="3786063"/>
            <a:ext cx="3756379" cy="13508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dirty="0">
                <a:solidFill>
                  <a:schemeClr val="bg1"/>
                </a:solidFill>
              </a:rPr>
              <a:t>Question?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B595EE3D-0B84-478F-8E52-E12E1572F205}"/>
              </a:ext>
            </a:extLst>
          </p:cNvPr>
          <p:cNvSpPr txBox="1">
            <a:spLocks/>
          </p:cNvSpPr>
          <p:nvPr/>
        </p:nvSpPr>
        <p:spPr>
          <a:xfrm>
            <a:off x="6484562" y="5123171"/>
            <a:ext cx="5595793" cy="8653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What are the two keywords every main must have?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7DE446-98FC-4253-8D35-07B158A34223}"/>
              </a:ext>
            </a:extLst>
          </p:cNvPr>
          <p:cNvSpPr txBox="1"/>
          <p:nvPr/>
        </p:nvSpPr>
        <p:spPr>
          <a:xfrm>
            <a:off x="8813672" y="-829980"/>
            <a:ext cx="2941488" cy="6447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1300" dirty="0">
                <a:solidFill>
                  <a:srgbClr val="578000"/>
                </a:solidFill>
              </a:rPr>
              <a:t>?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3009616B-2112-4500-8121-2D13EE51B44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734800" y="6400800"/>
            <a:ext cx="304800" cy="3048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5B6C022-EA10-47E4-A1D3-F46639BDDBCD}"/>
              </a:ext>
            </a:extLst>
          </p:cNvPr>
          <p:cNvSpPr txBox="1"/>
          <p:nvPr/>
        </p:nvSpPr>
        <p:spPr>
          <a:xfrm>
            <a:off x="162685" y="180459"/>
            <a:ext cx="29744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578000"/>
                </a:solidFill>
              </a:rPr>
              <a:t>Hello World Program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18598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9861">
        <p:circle/>
      </p:transition>
    </mc:Choice>
    <mc:Fallback xmlns="">
      <p:transition spd="slow" advTm="9861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7F5004BC-30B6-47B7-8767-6A6D68051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881" y="517314"/>
            <a:ext cx="4692369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First Java Program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ED2741-80DB-4D41-854D-7F9139C719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323" y="1825624"/>
            <a:ext cx="7685448" cy="318394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class </a:t>
            </a:r>
            <a:r>
              <a:rPr lang="en-US" sz="3200" dirty="0" err="1"/>
              <a:t>MyClass</a:t>
            </a:r>
            <a:r>
              <a:rPr lang="en-US" sz="3200" dirty="0"/>
              <a:t> {</a:t>
            </a:r>
          </a:p>
          <a:p>
            <a:pPr marL="0" indent="0">
              <a:buNone/>
            </a:pPr>
            <a:r>
              <a:rPr lang="en-US" sz="3200" dirty="0"/>
              <a:t>	</a:t>
            </a:r>
            <a:r>
              <a:rPr lang="en-US" sz="3200" b="1" dirty="0">
                <a:solidFill>
                  <a:srgbClr val="FF0000"/>
                </a:solidFill>
              </a:rPr>
              <a:t>public static </a:t>
            </a:r>
            <a:r>
              <a:rPr lang="en-US" sz="3200" dirty="0"/>
              <a:t>void main (String[] </a:t>
            </a:r>
            <a:r>
              <a:rPr lang="en-US" sz="3200" dirty="0" err="1"/>
              <a:t>args</a:t>
            </a:r>
            <a:r>
              <a:rPr lang="en-US" sz="3200" dirty="0"/>
              <a:t>) {</a:t>
            </a:r>
          </a:p>
          <a:p>
            <a:pPr marL="0" indent="0">
              <a:buNone/>
            </a:pPr>
            <a:r>
              <a:rPr lang="en-US" sz="3200" dirty="0"/>
              <a:t>	</a:t>
            </a:r>
            <a:r>
              <a:rPr lang="en-US" sz="3200" dirty="0" err="1"/>
              <a:t>System.out.println</a:t>
            </a:r>
            <a:r>
              <a:rPr lang="en-US" sz="3200" dirty="0"/>
              <a:t>(“Hello World!”);</a:t>
            </a:r>
          </a:p>
          <a:p>
            <a:pPr marL="0" indent="0">
              <a:buNone/>
            </a:pPr>
            <a:r>
              <a:rPr lang="en-US" sz="3200" dirty="0"/>
              <a:t>	}</a:t>
            </a:r>
          </a:p>
          <a:p>
            <a:pPr marL="0" indent="0">
              <a:buNone/>
            </a:pPr>
            <a:r>
              <a:rPr lang="en-US" sz="3200" dirty="0"/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80598E-DCC8-40DE-A87B-047F3D771FA2}"/>
              </a:ext>
            </a:extLst>
          </p:cNvPr>
          <p:cNvSpPr txBox="1"/>
          <p:nvPr/>
        </p:nvSpPr>
        <p:spPr>
          <a:xfrm>
            <a:off x="8446438" y="5988506"/>
            <a:ext cx="3289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Answer: </a:t>
            </a:r>
            <a:r>
              <a:rPr lang="en-US" sz="2400" dirty="0">
                <a:solidFill>
                  <a:srgbClr val="FF0000"/>
                </a:solidFill>
              </a:rPr>
              <a:t>public and static</a:t>
            </a:r>
          </a:p>
        </p:txBody>
      </p:sp>
      <p:pic>
        <p:nvPicPr>
          <p:cNvPr id="16" name="Picture 15" descr="A close up of a toy&#10;&#10;Description generated with high confidence">
            <a:extLst>
              <a:ext uri="{FF2B5EF4-FFF2-40B4-BE49-F238E27FC236}">
                <a16:creationId xmlns:a16="http://schemas.microsoft.com/office/drawing/2014/main" id="{E67ACAC2-5575-45A6-A145-9AEC65F0CB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603" y="4378179"/>
            <a:ext cx="2380952" cy="234285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384C8B6-8493-4C1E-BC32-690055E7139A}"/>
              </a:ext>
            </a:extLst>
          </p:cNvPr>
          <p:cNvSpPr txBox="1"/>
          <p:nvPr/>
        </p:nvSpPr>
        <p:spPr>
          <a:xfrm>
            <a:off x="2913248" y="3368126"/>
            <a:ext cx="1004156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dirty="0">
                <a:solidFill>
                  <a:srgbClr val="578000"/>
                </a:solidFill>
              </a:rPr>
              <a:t>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7B4EEC3-115D-44EC-988F-17DE5C4BBB5B}"/>
              </a:ext>
            </a:extLst>
          </p:cNvPr>
          <p:cNvSpPr txBox="1"/>
          <p:nvPr/>
        </p:nvSpPr>
        <p:spPr>
          <a:xfrm>
            <a:off x="3415326" y="3771485"/>
            <a:ext cx="8891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>
                <a:solidFill>
                  <a:srgbClr val="578000"/>
                </a:solidFill>
              </a:rPr>
              <a:t>st</a:t>
            </a:r>
            <a:endParaRPr lang="en-US" sz="3600" dirty="0">
              <a:solidFill>
                <a:srgbClr val="578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457FCD8-B734-4080-8D4A-19EB65FC1719}"/>
              </a:ext>
            </a:extLst>
          </p:cNvPr>
          <p:cNvSpPr txBox="1"/>
          <p:nvPr/>
        </p:nvSpPr>
        <p:spPr>
          <a:xfrm>
            <a:off x="2557299" y="4686400"/>
            <a:ext cx="18556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578000"/>
                </a:solidFill>
              </a:rPr>
              <a:t>program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97CDB9E6-1BB4-431C-9159-434C515EAA61}"/>
              </a:ext>
            </a:extLst>
          </p:cNvPr>
          <p:cNvSpPr txBox="1">
            <a:spLocks/>
          </p:cNvSpPr>
          <p:nvPr/>
        </p:nvSpPr>
        <p:spPr>
          <a:xfrm>
            <a:off x="8212771" y="3786063"/>
            <a:ext cx="3756379" cy="13508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dirty="0">
                <a:solidFill>
                  <a:schemeClr val="bg1"/>
                </a:solidFill>
              </a:rPr>
              <a:t>Question?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B595EE3D-0B84-478F-8E52-E12E1572F205}"/>
              </a:ext>
            </a:extLst>
          </p:cNvPr>
          <p:cNvSpPr txBox="1">
            <a:spLocks/>
          </p:cNvSpPr>
          <p:nvPr/>
        </p:nvSpPr>
        <p:spPr>
          <a:xfrm>
            <a:off x="6484562" y="5123171"/>
            <a:ext cx="5595793" cy="8653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What are the two keywords every main must have?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0B5E6DA-1C5C-4C6D-9612-C127E831A31B}"/>
              </a:ext>
            </a:extLst>
          </p:cNvPr>
          <p:cNvSpPr txBox="1"/>
          <p:nvPr/>
        </p:nvSpPr>
        <p:spPr>
          <a:xfrm>
            <a:off x="8813672" y="-829980"/>
            <a:ext cx="2941488" cy="6447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1300" dirty="0">
                <a:solidFill>
                  <a:srgbClr val="578000"/>
                </a:solidFill>
              </a:rPr>
              <a:t>?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552E09FA-4D93-4195-BB98-0132F866458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734800" y="6400800"/>
            <a:ext cx="304800" cy="3048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80CE518-B1A5-467B-B84F-B35406A8B31E}"/>
              </a:ext>
            </a:extLst>
          </p:cNvPr>
          <p:cNvSpPr txBox="1"/>
          <p:nvPr/>
        </p:nvSpPr>
        <p:spPr>
          <a:xfrm>
            <a:off x="162685" y="180459"/>
            <a:ext cx="29744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578000"/>
                </a:solidFill>
              </a:rPr>
              <a:t>Hello World Program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07907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7983">
        <p:circle/>
      </p:transition>
    </mc:Choice>
    <mc:Fallback xmlns="">
      <p:transition spd="slow" advTm="7983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4FB74F2-A710-4B66-8F60-A2F5B89D82AE}"/>
              </a:ext>
            </a:extLst>
          </p:cNvPr>
          <p:cNvSpPr/>
          <p:nvPr/>
        </p:nvSpPr>
        <p:spPr>
          <a:xfrm>
            <a:off x="4902591" y="0"/>
            <a:ext cx="7289409" cy="68580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1A73B10-8658-4EFB-9670-509FA84988C7}"/>
              </a:ext>
            </a:extLst>
          </p:cNvPr>
          <p:cNvSpPr/>
          <p:nvPr/>
        </p:nvSpPr>
        <p:spPr>
          <a:xfrm>
            <a:off x="5248762" y="949569"/>
            <a:ext cx="6680641" cy="5500468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3" name="Diagram 12">
            <a:extLst>
              <a:ext uri="{FF2B5EF4-FFF2-40B4-BE49-F238E27FC236}">
                <a16:creationId xmlns:a16="http://schemas.microsoft.com/office/drawing/2014/main" id="{94069B19-AB39-4C8A-BAA2-71B3090033D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10445529"/>
              </p:ext>
            </p:extLst>
          </p:nvPr>
        </p:nvGraphicFramePr>
        <p:xfrm>
          <a:off x="84406" y="1674055"/>
          <a:ext cx="4431323" cy="43609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16" name="Title 1">
            <a:extLst>
              <a:ext uri="{FF2B5EF4-FFF2-40B4-BE49-F238E27FC236}">
                <a16:creationId xmlns:a16="http://schemas.microsoft.com/office/drawing/2014/main" id="{8E281359-789D-4992-9F85-F018127933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881" y="517314"/>
            <a:ext cx="3961208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/>
              <a:t>The Main Method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E4F546E-22EE-4774-8FD0-E1353A6B1CAA}"/>
              </a:ext>
            </a:extLst>
          </p:cNvPr>
          <p:cNvSpPr txBox="1"/>
          <p:nvPr/>
        </p:nvSpPr>
        <p:spPr>
          <a:xfrm>
            <a:off x="5553693" y="284768"/>
            <a:ext cx="6014481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en-US" sz="2800" b="1" dirty="0">
                <a:ln/>
                <a:solidFill>
                  <a:srgbClr val="FFC000"/>
                </a:solidFill>
              </a:rPr>
              <a:t>public static void main (String[] </a:t>
            </a:r>
            <a:r>
              <a:rPr lang="en-US" sz="2800" b="1" dirty="0" err="1">
                <a:ln/>
                <a:solidFill>
                  <a:srgbClr val="FFC000"/>
                </a:solidFill>
              </a:rPr>
              <a:t>args</a:t>
            </a:r>
            <a:r>
              <a:rPr lang="en-US" sz="2800" b="1" dirty="0">
                <a:ln/>
                <a:solidFill>
                  <a:srgbClr val="FFC000"/>
                </a:solidFill>
              </a:rPr>
              <a:t>) { }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4CE94E3-8FFB-41B3-B775-E0EF1EEDA154}"/>
              </a:ext>
            </a:extLst>
          </p:cNvPr>
          <p:cNvSpPr txBox="1"/>
          <p:nvPr/>
        </p:nvSpPr>
        <p:spPr>
          <a:xfrm>
            <a:off x="5469823" y="1434391"/>
            <a:ext cx="5901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2">
                    <a:lumMod val="75000"/>
                  </a:schemeClr>
                </a:solidFill>
              </a:rPr>
              <a:t>Public</a:t>
            </a:r>
            <a:r>
              <a:rPr lang="en-US" sz="3600" dirty="0">
                <a:solidFill>
                  <a:schemeClr val="bg1"/>
                </a:solidFill>
              </a:rPr>
              <a:t> – anyone can access it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CE40E6D-B0E4-402B-AE2E-FC11A39F5568}"/>
              </a:ext>
            </a:extLst>
          </p:cNvPr>
          <p:cNvSpPr txBox="1"/>
          <p:nvPr/>
        </p:nvSpPr>
        <p:spPr>
          <a:xfrm>
            <a:off x="5466775" y="2034556"/>
            <a:ext cx="590139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n>
                  <a:solidFill>
                    <a:schemeClr val="tx1"/>
                  </a:solidFill>
                </a:ln>
                <a:solidFill>
                  <a:srgbClr val="7030A0"/>
                </a:solidFill>
              </a:rPr>
              <a:t>Static</a:t>
            </a:r>
            <a:r>
              <a:rPr lang="en-US" sz="3600" dirty="0">
                <a:solidFill>
                  <a:schemeClr val="bg1"/>
                </a:solidFill>
              </a:rPr>
              <a:t> – can be ran without creating an instance of the class containing the main method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95AA282-C9EE-4DB4-A1FC-4D18E25EEBE2}"/>
              </a:ext>
            </a:extLst>
          </p:cNvPr>
          <p:cNvSpPr txBox="1"/>
          <p:nvPr/>
        </p:nvSpPr>
        <p:spPr>
          <a:xfrm>
            <a:off x="5502061" y="5333066"/>
            <a:ext cx="61565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0070C0"/>
                </a:solidFill>
              </a:rPr>
              <a:t>Main</a:t>
            </a:r>
            <a:r>
              <a:rPr lang="en-US" sz="3600" dirty="0">
                <a:solidFill>
                  <a:schemeClr val="bg1"/>
                </a:solidFill>
              </a:rPr>
              <a:t> – the name of the method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2882150-9D40-46C7-881F-2F0977FE2C13}"/>
              </a:ext>
            </a:extLst>
          </p:cNvPr>
          <p:cNvSpPr txBox="1"/>
          <p:nvPr/>
        </p:nvSpPr>
        <p:spPr>
          <a:xfrm>
            <a:off x="5502061" y="4278041"/>
            <a:ext cx="59013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FFC000"/>
                </a:solidFill>
              </a:rPr>
              <a:t>Void</a:t>
            </a:r>
            <a:r>
              <a:rPr lang="en-US" sz="3600" dirty="0">
                <a:solidFill>
                  <a:srgbClr val="7030A0"/>
                </a:solidFill>
              </a:rPr>
              <a:t> </a:t>
            </a:r>
            <a:r>
              <a:rPr lang="en-US" sz="3600" dirty="0">
                <a:solidFill>
                  <a:schemeClr val="bg1"/>
                </a:solidFill>
              </a:rPr>
              <a:t>– doesn’t return any value</a:t>
            </a:r>
          </a:p>
        </p:txBody>
      </p:sp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5B6CBCD2-EB40-4C2B-A2F5-7C69FAD86EB4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734800" y="6400800"/>
            <a:ext cx="304800" cy="3048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0EF47D4-6622-4FD3-ACBC-0A1091547101}"/>
              </a:ext>
            </a:extLst>
          </p:cNvPr>
          <p:cNvSpPr txBox="1"/>
          <p:nvPr/>
        </p:nvSpPr>
        <p:spPr>
          <a:xfrm>
            <a:off x="162685" y="180459"/>
            <a:ext cx="29744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578000"/>
                </a:solidFill>
              </a:rPr>
              <a:t>Hello World Program</a:t>
            </a:r>
            <a:endParaRPr lang="en-US" sz="24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805141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800" advTm="35091">
        <p:circle/>
      </p:transition>
    </mc:Choice>
    <mc:Fallback xmlns="">
      <p:transition spd="slow" advTm="35091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  <p:bldLst>
      <p:bldGraphic spid="13" grpId="0">
        <p:bldAsOne/>
      </p:bldGraphic>
      <p:bldP spid="22" grpId="0"/>
      <p:bldP spid="23" grpId="0"/>
      <p:bldP spid="24" grpId="0"/>
      <p:bldP spid="2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195A3E5F-57C1-4ACB-B7F1-D403B0471090}"/>
              </a:ext>
            </a:extLst>
          </p:cNvPr>
          <p:cNvSpPr/>
          <p:nvPr/>
        </p:nvSpPr>
        <p:spPr>
          <a:xfrm>
            <a:off x="-3190996" y="1937658"/>
            <a:ext cx="10823750" cy="9322596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07CD7E0-5A7A-4529-8B8A-1BB645841C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1092" y="1292682"/>
            <a:ext cx="6339840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dirty="0"/>
              <a:t>Question?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800D1C7-6428-4764-9B75-B7269203545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-2"/>
          <a:stretch/>
        </p:blipFill>
        <p:spPr>
          <a:xfrm>
            <a:off x="7181693" y="561492"/>
            <a:ext cx="4841237" cy="4841237"/>
          </a:xfrm>
          <a:custGeom>
            <a:avLst/>
            <a:gdLst>
              <a:gd name="connsiteX0" fmla="*/ 1722118 w 3444236"/>
              <a:gd name="connsiteY0" fmla="*/ 0 h 3444236"/>
              <a:gd name="connsiteX1" fmla="*/ 3444236 w 3444236"/>
              <a:gd name="connsiteY1" fmla="*/ 1722118 h 3444236"/>
              <a:gd name="connsiteX2" fmla="*/ 1722118 w 3444236"/>
              <a:gd name="connsiteY2" fmla="*/ 3444236 h 3444236"/>
              <a:gd name="connsiteX3" fmla="*/ 0 w 3444236"/>
              <a:gd name="connsiteY3" fmla="*/ 1722118 h 3444236"/>
              <a:gd name="connsiteX4" fmla="*/ 1722118 w 3444236"/>
              <a:gd name="connsiteY4" fmla="*/ 0 h 3444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4236" h="3444236">
                <a:moveTo>
                  <a:pt x="1722118" y="0"/>
                </a:moveTo>
                <a:cubicBezTo>
                  <a:pt x="2673218" y="0"/>
                  <a:pt x="3444236" y="771018"/>
                  <a:pt x="3444236" y="1722118"/>
                </a:cubicBezTo>
                <a:cubicBezTo>
                  <a:pt x="3444236" y="2673218"/>
                  <a:pt x="2673218" y="3444236"/>
                  <a:pt x="1722118" y="3444236"/>
                </a:cubicBezTo>
                <a:cubicBezTo>
                  <a:pt x="771018" y="3444236"/>
                  <a:pt x="0" y="2673218"/>
                  <a:pt x="0" y="1722118"/>
                </a:cubicBezTo>
                <a:cubicBezTo>
                  <a:pt x="0" y="771018"/>
                  <a:pt x="771018" y="0"/>
                  <a:pt x="1722118" y="0"/>
                </a:cubicBezTo>
                <a:close/>
              </a:path>
            </a:pathLst>
          </a:cu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7C1D3B3-61ED-46B8-AB2C-340E49C5EA51}"/>
              </a:ext>
            </a:extLst>
          </p:cNvPr>
          <p:cNvCxnSpPr/>
          <p:nvPr/>
        </p:nvCxnSpPr>
        <p:spPr>
          <a:xfrm>
            <a:off x="1306286" y="3745597"/>
            <a:ext cx="1531257" cy="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39975414-72B9-4B77-A0E9-AFB5FCA9695F}"/>
              </a:ext>
            </a:extLst>
          </p:cNvPr>
          <p:cNvSpPr/>
          <p:nvPr/>
        </p:nvSpPr>
        <p:spPr>
          <a:xfrm>
            <a:off x="6400800" y="508000"/>
            <a:ext cx="1398494" cy="1171388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0CC066E-F613-4173-AE24-66F5418A3AAC}"/>
              </a:ext>
            </a:extLst>
          </p:cNvPr>
          <p:cNvSpPr/>
          <p:nvPr/>
        </p:nvSpPr>
        <p:spPr>
          <a:xfrm>
            <a:off x="11439326" y="4084065"/>
            <a:ext cx="1398494" cy="1171388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493C09D5-D394-4323-8B80-A06D7566548B}"/>
              </a:ext>
            </a:extLst>
          </p:cNvPr>
          <p:cNvSpPr txBox="1">
            <a:spLocks/>
          </p:cNvSpPr>
          <p:nvPr/>
        </p:nvSpPr>
        <p:spPr>
          <a:xfrm>
            <a:off x="1181092" y="4003868"/>
            <a:ext cx="4355574" cy="165576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How would you create a method that doesn’t return any value called “hello()”?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8E2CCEF-9C9D-460C-B2A9-3EB470C5D8F4}"/>
              </a:ext>
            </a:extLst>
          </p:cNvPr>
          <p:cNvSpPr txBox="1"/>
          <p:nvPr/>
        </p:nvSpPr>
        <p:spPr>
          <a:xfrm>
            <a:off x="3723392" y="5977388"/>
            <a:ext cx="32817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Answer: </a:t>
            </a:r>
            <a:r>
              <a:rPr lang="en-US" sz="2400" b="1" dirty="0">
                <a:solidFill>
                  <a:srgbClr val="FF0000"/>
                </a:solidFill>
              </a:rPr>
              <a:t>void hello(){}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D9BE9001-1D9E-4101-96BE-AC803C5C7A5F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734800" y="6400800"/>
            <a:ext cx="304800" cy="3048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C0C918C-13CE-42B6-986C-A29F01D4F6E4}"/>
              </a:ext>
            </a:extLst>
          </p:cNvPr>
          <p:cNvSpPr txBox="1"/>
          <p:nvPr/>
        </p:nvSpPr>
        <p:spPr>
          <a:xfrm>
            <a:off x="162685" y="180459"/>
            <a:ext cx="29744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578000"/>
                </a:solidFill>
              </a:rPr>
              <a:t>Hello World Program</a:t>
            </a:r>
            <a:endParaRPr lang="en-US" sz="24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13433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365"/>
    </mc:Choice>
    <mc:Fallback xmlns="">
      <p:transition spd="slow" advTm="243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7F5004BC-30B6-47B7-8767-6A6D68051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882" y="517314"/>
            <a:ext cx="3585682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 err="1">
                <a:solidFill>
                  <a:schemeClr val="bg1"/>
                </a:solidFill>
              </a:rPr>
              <a:t>println</a:t>
            </a:r>
            <a:r>
              <a:rPr lang="en-US" sz="4000" dirty="0">
                <a:solidFill>
                  <a:schemeClr val="bg1"/>
                </a:solidFill>
              </a:rPr>
              <a:t> Method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ED2741-80DB-4D41-854D-7F9139C719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323" y="1825624"/>
            <a:ext cx="7685448" cy="74510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	</a:t>
            </a:r>
            <a:r>
              <a:rPr lang="en-US" sz="3200" dirty="0" err="1"/>
              <a:t>System.out.println</a:t>
            </a:r>
            <a:r>
              <a:rPr lang="en-US" sz="3200" dirty="0"/>
              <a:t>(“</a:t>
            </a:r>
            <a:r>
              <a:rPr lang="en-US" sz="3200" dirty="0">
                <a:solidFill>
                  <a:srgbClr val="FF0000"/>
                </a:solidFill>
              </a:rPr>
              <a:t>Hello World!</a:t>
            </a:r>
            <a:r>
              <a:rPr lang="en-US" sz="3200" dirty="0"/>
              <a:t>”);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80598E-DCC8-40DE-A87B-047F3D771FA2}"/>
              </a:ext>
            </a:extLst>
          </p:cNvPr>
          <p:cNvSpPr txBox="1"/>
          <p:nvPr/>
        </p:nvSpPr>
        <p:spPr>
          <a:xfrm>
            <a:off x="8446438" y="5988506"/>
            <a:ext cx="3289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Answer: </a:t>
            </a:r>
            <a:r>
              <a:rPr lang="en-US" sz="2400" dirty="0" err="1">
                <a:solidFill>
                  <a:srgbClr val="FF0000"/>
                </a:solidFill>
              </a:rPr>
              <a:t>println</a:t>
            </a:r>
            <a:endParaRPr lang="en-US" sz="2400" dirty="0">
              <a:solidFill>
                <a:srgbClr val="FF0000"/>
              </a:solidFill>
            </a:endParaRPr>
          </a:p>
        </p:txBody>
      </p:sp>
      <p:pic>
        <p:nvPicPr>
          <p:cNvPr id="16" name="Picture 15" descr="A close up of a toy&#10;&#10;Description generated with high confidence">
            <a:extLst>
              <a:ext uri="{FF2B5EF4-FFF2-40B4-BE49-F238E27FC236}">
                <a16:creationId xmlns:a16="http://schemas.microsoft.com/office/drawing/2014/main" id="{E67ACAC2-5575-45A6-A145-9AEC65F0CB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1369" y="168625"/>
            <a:ext cx="2380952" cy="234285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384C8B6-8493-4C1E-BC32-690055E7139A}"/>
              </a:ext>
            </a:extLst>
          </p:cNvPr>
          <p:cNvSpPr txBox="1"/>
          <p:nvPr/>
        </p:nvSpPr>
        <p:spPr>
          <a:xfrm>
            <a:off x="593308" y="4466124"/>
            <a:ext cx="1004156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dirty="0">
                <a:solidFill>
                  <a:srgbClr val="578000"/>
                </a:solidFill>
              </a:rPr>
              <a:t>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7B4EEC3-115D-44EC-988F-17DE5C4BBB5B}"/>
              </a:ext>
            </a:extLst>
          </p:cNvPr>
          <p:cNvSpPr txBox="1"/>
          <p:nvPr/>
        </p:nvSpPr>
        <p:spPr>
          <a:xfrm>
            <a:off x="1217704" y="4800005"/>
            <a:ext cx="8891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>
                <a:solidFill>
                  <a:srgbClr val="578000"/>
                </a:solidFill>
              </a:rPr>
              <a:t>st</a:t>
            </a:r>
            <a:endParaRPr lang="en-US" sz="3600" dirty="0">
              <a:solidFill>
                <a:srgbClr val="578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457FCD8-B734-4080-8D4A-19EB65FC1719}"/>
              </a:ext>
            </a:extLst>
          </p:cNvPr>
          <p:cNvSpPr txBox="1"/>
          <p:nvPr/>
        </p:nvSpPr>
        <p:spPr>
          <a:xfrm>
            <a:off x="289895" y="5799593"/>
            <a:ext cx="18556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578000"/>
                </a:solidFill>
              </a:rPr>
              <a:t>program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97CDB9E6-1BB4-431C-9159-434C515EAA61}"/>
              </a:ext>
            </a:extLst>
          </p:cNvPr>
          <p:cNvSpPr txBox="1">
            <a:spLocks/>
          </p:cNvSpPr>
          <p:nvPr/>
        </p:nvSpPr>
        <p:spPr>
          <a:xfrm>
            <a:off x="8212771" y="3786063"/>
            <a:ext cx="3756379" cy="13508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dirty="0">
                <a:solidFill>
                  <a:schemeClr val="bg1"/>
                </a:solidFill>
              </a:rPr>
              <a:t>Question?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B595EE3D-0B84-478F-8E52-E12E1572F205}"/>
              </a:ext>
            </a:extLst>
          </p:cNvPr>
          <p:cNvSpPr txBox="1">
            <a:spLocks/>
          </p:cNvSpPr>
          <p:nvPr/>
        </p:nvSpPr>
        <p:spPr>
          <a:xfrm>
            <a:off x="6484563" y="5123171"/>
            <a:ext cx="5121284" cy="8653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What method prints a line of text in a Java Program?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012E79C-77FB-4421-BE22-CE5857559188}"/>
              </a:ext>
            </a:extLst>
          </p:cNvPr>
          <p:cNvSpPr txBox="1"/>
          <p:nvPr/>
        </p:nvSpPr>
        <p:spPr>
          <a:xfrm rot="5400000">
            <a:off x="5585818" y="1067488"/>
            <a:ext cx="1067109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900" dirty="0">
                <a:solidFill>
                  <a:srgbClr val="578000"/>
                </a:solidFill>
              </a:rPr>
              <a:t>}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D60D9712-50B7-4BE6-BE86-6B7879588D8A}"/>
              </a:ext>
            </a:extLst>
          </p:cNvPr>
          <p:cNvSpPr txBox="1">
            <a:spLocks/>
          </p:cNvSpPr>
          <p:nvPr/>
        </p:nvSpPr>
        <p:spPr>
          <a:xfrm>
            <a:off x="2910789" y="2973147"/>
            <a:ext cx="7685448" cy="7451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200" dirty="0"/>
              <a:t>	prints </a:t>
            </a:r>
            <a:r>
              <a:rPr lang="en-US" sz="3200" dirty="0">
                <a:solidFill>
                  <a:srgbClr val="FF0000"/>
                </a:solidFill>
              </a:rPr>
              <a:t>Hello World! </a:t>
            </a:r>
            <a:r>
              <a:rPr lang="en-US" sz="3200" dirty="0"/>
              <a:t>to the console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CBD9B8B4-77B0-47D4-9CB8-73E7B0D4D2A0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734800" y="6400800"/>
            <a:ext cx="304800" cy="3048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BC69A4EE-C5F3-4BDA-96D3-A6CE1071CC1A}"/>
              </a:ext>
            </a:extLst>
          </p:cNvPr>
          <p:cNvSpPr txBox="1"/>
          <p:nvPr/>
        </p:nvSpPr>
        <p:spPr>
          <a:xfrm>
            <a:off x="162685" y="180459"/>
            <a:ext cx="29744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578000"/>
                </a:solidFill>
              </a:rPr>
              <a:t>Hello World Program</a:t>
            </a:r>
            <a:endParaRPr lang="en-US" sz="24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20066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33491">
        <p:circle/>
      </p:transition>
    </mc:Choice>
    <mc:Fallback xmlns="">
      <p:transition spd="slow" advTm="33491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8" grpId="0"/>
      <p:bldP spid="15" grpId="0"/>
      <p:bldP spid="18" grpId="0"/>
      <p:bldP spid="2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7F5004BC-30B6-47B7-8767-6A6D68051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882" y="517314"/>
            <a:ext cx="4528216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Semicolons in Java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ED2741-80DB-4D41-854D-7F9139C719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309" y="1825624"/>
            <a:ext cx="9120434" cy="745108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3200" dirty="0"/>
              <a:t>In Java, each code statement must end with a </a:t>
            </a:r>
            <a:r>
              <a:rPr lang="en-US" sz="3200" b="1" dirty="0">
                <a:solidFill>
                  <a:srgbClr val="FF0000"/>
                </a:solidFill>
              </a:rPr>
              <a:t>semicolon ;</a:t>
            </a:r>
          </a:p>
        </p:txBody>
      </p:sp>
      <p:pic>
        <p:nvPicPr>
          <p:cNvPr id="16" name="Picture 15" descr="A close up of a toy&#10;&#10;Description generated with high confidence">
            <a:extLst>
              <a:ext uri="{FF2B5EF4-FFF2-40B4-BE49-F238E27FC236}">
                <a16:creationId xmlns:a16="http://schemas.microsoft.com/office/drawing/2014/main" id="{E67ACAC2-5575-45A6-A145-9AEC65F0CB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1369" y="168625"/>
            <a:ext cx="2380952" cy="234285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384C8B6-8493-4C1E-BC32-690055E7139A}"/>
              </a:ext>
            </a:extLst>
          </p:cNvPr>
          <p:cNvSpPr txBox="1"/>
          <p:nvPr/>
        </p:nvSpPr>
        <p:spPr>
          <a:xfrm>
            <a:off x="593308" y="4466124"/>
            <a:ext cx="1004156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dirty="0">
                <a:solidFill>
                  <a:srgbClr val="578000"/>
                </a:solidFill>
              </a:rPr>
              <a:t>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7B4EEC3-115D-44EC-988F-17DE5C4BBB5B}"/>
              </a:ext>
            </a:extLst>
          </p:cNvPr>
          <p:cNvSpPr txBox="1"/>
          <p:nvPr/>
        </p:nvSpPr>
        <p:spPr>
          <a:xfrm>
            <a:off x="1217704" y="4800005"/>
            <a:ext cx="8891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>
                <a:solidFill>
                  <a:srgbClr val="578000"/>
                </a:solidFill>
              </a:rPr>
              <a:t>st</a:t>
            </a:r>
            <a:endParaRPr lang="en-US" sz="3600" dirty="0">
              <a:solidFill>
                <a:srgbClr val="578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457FCD8-B734-4080-8D4A-19EB65FC1719}"/>
              </a:ext>
            </a:extLst>
          </p:cNvPr>
          <p:cNvSpPr txBox="1"/>
          <p:nvPr/>
        </p:nvSpPr>
        <p:spPr>
          <a:xfrm>
            <a:off x="289895" y="5799593"/>
            <a:ext cx="18556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578000"/>
                </a:solidFill>
              </a:rPr>
              <a:t>program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27F33CF-8C3F-491C-86C7-6AC5A4CF744A}"/>
              </a:ext>
            </a:extLst>
          </p:cNvPr>
          <p:cNvSpPr txBox="1"/>
          <p:nvPr/>
        </p:nvSpPr>
        <p:spPr>
          <a:xfrm rot="5400000">
            <a:off x="6974407" y="1074501"/>
            <a:ext cx="731409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700" dirty="0">
                <a:solidFill>
                  <a:srgbClr val="578000"/>
                </a:solidFill>
              </a:rPr>
              <a:t>}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C77115B6-5096-453C-9A3C-42C795D9E70A}"/>
              </a:ext>
            </a:extLst>
          </p:cNvPr>
          <p:cNvSpPr txBox="1">
            <a:spLocks/>
          </p:cNvSpPr>
          <p:nvPr/>
        </p:nvSpPr>
        <p:spPr>
          <a:xfrm>
            <a:off x="2145513" y="4326630"/>
            <a:ext cx="9685606" cy="74510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200" dirty="0"/>
              <a:t>	you can put any line of text inside the double quotes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8F8381B7-4BA0-41EF-AFB8-219B36EDE228}"/>
              </a:ext>
            </a:extLst>
          </p:cNvPr>
          <p:cNvSpPr txBox="1">
            <a:spLocks/>
          </p:cNvSpPr>
          <p:nvPr/>
        </p:nvSpPr>
        <p:spPr>
          <a:xfrm>
            <a:off x="1131635" y="2745695"/>
            <a:ext cx="8462940" cy="9007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200" dirty="0"/>
              <a:t>	</a:t>
            </a:r>
            <a:r>
              <a:rPr lang="en-US" sz="3200" dirty="0" err="1"/>
              <a:t>System.out.println</a:t>
            </a:r>
            <a:r>
              <a:rPr lang="en-US" sz="3200" dirty="0"/>
              <a:t> (“                                     ”) </a:t>
            </a:r>
            <a:r>
              <a:rPr lang="en-US" sz="3200" b="1" dirty="0">
                <a:solidFill>
                  <a:srgbClr val="FF0000"/>
                </a:solidFill>
              </a:rPr>
              <a:t>;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35D0990-DC4D-437D-884C-E95B46FCC893}"/>
              </a:ext>
            </a:extLst>
          </p:cNvPr>
          <p:cNvSpPr txBox="1"/>
          <p:nvPr/>
        </p:nvSpPr>
        <p:spPr>
          <a:xfrm>
            <a:off x="5697413" y="2691312"/>
            <a:ext cx="33129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I am learning Java!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F4D38F2F-06AB-4FC7-A11E-328B0E59137A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734800" y="6400800"/>
            <a:ext cx="304800" cy="3048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071FCB6-2E14-4FD5-A3D6-9294C4D30CB1}"/>
              </a:ext>
            </a:extLst>
          </p:cNvPr>
          <p:cNvSpPr txBox="1"/>
          <p:nvPr/>
        </p:nvSpPr>
        <p:spPr>
          <a:xfrm>
            <a:off x="162685" y="180459"/>
            <a:ext cx="29744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578000"/>
                </a:solidFill>
              </a:rPr>
              <a:t>Hello World Program</a:t>
            </a:r>
            <a:endParaRPr lang="en-US" sz="24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94907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36532">
        <p:circle/>
      </p:transition>
    </mc:Choice>
    <mc:Fallback xmlns="">
      <p:transition spd="slow" advTm="36532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22" grpId="0"/>
      <p:bldP spid="23" grpId="0"/>
      <p:bldP spid="25" grpId="0"/>
      <p:bldP spid="2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7F5004BC-30B6-47B7-8767-6A6D68051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882" y="517314"/>
            <a:ext cx="4528216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Semicolons in Java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ED2741-80DB-4D41-854D-7F9139C719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309" y="1825624"/>
            <a:ext cx="9120434" cy="745108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3200" dirty="0"/>
              <a:t>In Java, each code statement must end with a semicolon ;</a:t>
            </a:r>
          </a:p>
        </p:txBody>
      </p:sp>
      <p:pic>
        <p:nvPicPr>
          <p:cNvPr id="16" name="Picture 15" descr="A close up of a toy&#10;&#10;Description generated with high confidence">
            <a:extLst>
              <a:ext uri="{FF2B5EF4-FFF2-40B4-BE49-F238E27FC236}">
                <a16:creationId xmlns:a16="http://schemas.microsoft.com/office/drawing/2014/main" id="{E67ACAC2-5575-45A6-A145-9AEC65F0CB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1369" y="168625"/>
            <a:ext cx="2380952" cy="234285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384C8B6-8493-4C1E-BC32-690055E7139A}"/>
              </a:ext>
            </a:extLst>
          </p:cNvPr>
          <p:cNvSpPr txBox="1"/>
          <p:nvPr/>
        </p:nvSpPr>
        <p:spPr>
          <a:xfrm>
            <a:off x="593308" y="4466124"/>
            <a:ext cx="1004156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dirty="0">
                <a:solidFill>
                  <a:srgbClr val="578000"/>
                </a:solidFill>
              </a:rPr>
              <a:t>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7B4EEC3-115D-44EC-988F-17DE5C4BBB5B}"/>
              </a:ext>
            </a:extLst>
          </p:cNvPr>
          <p:cNvSpPr txBox="1"/>
          <p:nvPr/>
        </p:nvSpPr>
        <p:spPr>
          <a:xfrm>
            <a:off x="1217704" y="4800005"/>
            <a:ext cx="8891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>
                <a:solidFill>
                  <a:srgbClr val="578000"/>
                </a:solidFill>
              </a:rPr>
              <a:t>st</a:t>
            </a:r>
            <a:endParaRPr lang="en-US" sz="3600" dirty="0">
              <a:solidFill>
                <a:srgbClr val="578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457FCD8-B734-4080-8D4A-19EB65FC1719}"/>
              </a:ext>
            </a:extLst>
          </p:cNvPr>
          <p:cNvSpPr txBox="1"/>
          <p:nvPr/>
        </p:nvSpPr>
        <p:spPr>
          <a:xfrm>
            <a:off x="289895" y="5799593"/>
            <a:ext cx="18556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578000"/>
                </a:solidFill>
              </a:rPr>
              <a:t>program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D60D9712-50B7-4BE6-BE86-6B7879588D8A}"/>
              </a:ext>
            </a:extLst>
          </p:cNvPr>
          <p:cNvSpPr txBox="1">
            <a:spLocks/>
          </p:cNvSpPr>
          <p:nvPr/>
        </p:nvSpPr>
        <p:spPr>
          <a:xfrm>
            <a:off x="1131635" y="2745695"/>
            <a:ext cx="8462940" cy="9007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200" dirty="0"/>
              <a:t>	</a:t>
            </a:r>
            <a:r>
              <a:rPr lang="en-US" sz="3200" dirty="0" err="1"/>
              <a:t>System.out.println</a:t>
            </a:r>
            <a:r>
              <a:rPr lang="en-US" sz="3200" dirty="0"/>
              <a:t> (“                                     ”) </a:t>
            </a:r>
            <a:r>
              <a:rPr lang="en-US" sz="3200" b="1" dirty="0">
                <a:solidFill>
                  <a:srgbClr val="FF0000"/>
                </a:solidFill>
              </a:rPr>
              <a:t>;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508A14-55D2-4962-8D4F-E8C8A7ABB897}"/>
              </a:ext>
            </a:extLst>
          </p:cNvPr>
          <p:cNvSpPr txBox="1"/>
          <p:nvPr/>
        </p:nvSpPr>
        <p:spPr>
          <a:xfrm>
            <a:off x="5697415" y="2687242"/>
            <a:ext cx="33129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I am a smart kid!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576C733-F237-4C5C-BB08-9E70D6FBEB55}"/>
              </a:ext>
            </a:extLst>
          </p:cNvPr>
          <p:cNvSpPr txBox="1"/>
          <p:nvPr/>
        </p:nvSpPr>
        <p:spPr>
          <a:xfrm>
            <a:off x="5697414" y="2684747"/>
            <a:ext cx="33129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I am good looking!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7B8537E-12B7-4C59-908E-416699ADE819}"/>
              </a:ext>
            </a:extLst>
          </p:cNvPr>
          <p:cNvSpPr txBox="1"/>
          <p:nvPr/>
        </p:nvSpPr>
        <p:spPr>
          <a:xfrm>
            <a:off x="5697413" y="2691312"/>
            <a:ext cx="33129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I love to code!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4EECFE4-4E6C-4E29-BE77-8BDD6BB8E6EA}"/>
              </a:ext>
            </a:extLst>
          </p:cNvPr>
          <p:cNvSpPr txBox="1"/>
          <p:nvPr/>
        </p:nvSpPr>
        <p:spPr>
          <a:xfrm rot="5400000">
            <a:off x="6974407" y="1074501"/>
            <a:ext cx="731409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700" dirty="0">
                <a:solidFill>
                  <a:srgbClr val="578000"/>
                </a:solidFill>
              </a:rPr>
              <a:t>}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12BBD9C9-7842-4245-A5BA-96147D8D0E6B}"/>
              </a:ext>
            </a:extLst>
          </p:cNvPr>
          <p:cNvSpPr txBox="1">
            <a:spLocks/>
          </p:cNvSpPr>
          <p:nvPr/>
        </p:nvSpPr>
        <p:spPr>
          <a:xfrm>
            <a:off x="2145513" y="4326630"/>
            <a:ext cx="9685606" cy="74510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200" dirty="0"/>
              <a:t>	you can put any line of text inside the double quotes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560D8E78-34FB-4AC5-8F2A-61582C293B26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734800" y="6400800"/>
            <a:ext cx="304800" cy="3048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2AFB8677-0904-4A16-AB59-3F174C5B2BF3}"/>
              </a:ext>
            </a:extLst>
          </p:cNvPr>
          <p:cNvSpPr txBox="1"/>
          <p:nvPr/>
        </p:nvSpPr>
        <p:spPr>
          <a:xfrm>
            <a:off x="162685" y="180459"/>
            <a:ext cx="29744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578000"/>
                </a:solidFill>
              </a:rPr>
              <a:t>Hello World Program</a:t>
            </a:r>
            <a:endParaRPr lang="en-US" sz="24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32281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16503">
        <p:circle/>
      </p:transition>
    </mc:Choice>
    <mc:Fallback xmlns="">
      <p:transition spd="slow" advTm="16503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2" grpId="0"/>
      <p:bldP spid="15" grpId="0"/>
      <p:bldP spid="15" grpId="1"/>
      <p:bldP spid="1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195A3E5F-57C1-4ACB-B7F1-D403B0471090}"/>
              </a:ext>
            </a:extLst>
          </p:cNvPr>
          <p:cNvSpPr/>
          <p:nvPr/>
        </p:nvSpPr>
        <p:spPr>
          <a:xfrm>
            <a:off x="6730216" y="-1371252"/>
            <a:ext cx="10823750" cy="9322596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800D1C7-6428-4764-9B75-B7269203545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-2"/>
          <a:stretch/>
        </p:blipFill>
        <p:spPr>
          <a:xfrm>
            <a:off x="9728635" y="0"/>
            <a:ext cx="2684700" cy="2684700"/>
          </a:xfrm>
          <a:custGeom>
            <a:avLst/>
            <a:gdLst>
              <a:gd name="connsiteX0" fmla="*/ 1722118 w 3444236"/>
              <a:gd name="connsiteY0" fmla="*/ 0 h 3444236"/>
              <a:gd name="connsiteX1" fmla="*/ 3444236 w 3444236"/>
              <a:gd name="connsiteY1" fmla="*/ 1722118 h 3444236"/>
              <a:gd name="connsiteX2" fmla="*/ 1722118 w 3444236"/>
              <a:gd name="connsiteY2" fmla="*/ 3444236 h 3444236"/>
              <a:gd name="connsiteX3" fmla="*/ 0 w 3444236"/>
              <a:gd name="connsiteY3" fmla="*/ 1722118 h 3444236"/>
              <a:gd name="connsiteX4" fmla="*/ 1722118 w 3444236"/>
              <a:gd name="connsiteY4" fmla="*/ 0 h 3444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4236" h="3444236">
                <a:moveTo>
                  <a:pt x="1722118" y="0"/>
                </a:moveTo>
                <a:cubicBezTo>
                  <a:pt x="2673218" y="0"/>
                  <a:pt x="3444236" y="771018"/>
                  <a:pt x="3444236" y="1722118"/>
                </a:cubicBezTo>
                <a:cubicBezTo>
                  <a:pt x="3444236" y="2673218"/>
                  <a:pt x="2673218" y="3444236"/>
                  <a:pt x="1722118" y="3444236"/>
                </a:cubicBezTo>
                <a:cubicBezTo>
                  <a:pt x="771018" y="3444236"/>
                  <a:pt x="0" y="2673218"/>
                  <a:pt x="0" y="1722118"/>
                </a:cubicBezTo>
                <a:cubicBezTo>
                  <a:pt x="0" y="771018"/>
                  <a:pt x="771018" y="0"/>
                  <a:pt x="1722118" y="0"/>
                </a:cubicBezTo>
                <a:close/>
              </a:path>
            </a:pathLst>
          </a:cu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39975414-72B9-4B77-A0E9-AFB5FCA9695F}"/>
              </a:ext>
            </a:extLst>
          </p:cNvPr>
          <p:cNvSpPr/>
          <p:nvPr/>
        </p:nvSpPr>
        <p:spPr>
          <a:xfrm>
            <a:off x="-699247" y="6000648"/>
            <a:ext cx="1398494" cy="1171388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0CC066E-F613-4173-AE24-66F5418A3AAC}"/>
              </a:ext>
            </a:extLst>
          </p:cNvPr>
          <p:cNvSpPr/>
          <p:nvPr/>
        </p:nvSpPr>
        <p:spPr>
          <a:xfrm>
            <a:off x="2791372" y="-730514"/>
            <a:ext cx="1398494" cy="1171388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EAAC771B-9745-4A79-91D9-9ACC4C7A2E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4696878" cy="1600200"/>
          </a:xfrm>
        </p:spPr>
        <p:txBody>
          <a:bodyPr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Fill in the blanks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C33164E-8F3D-49F5-A0A6-65652A9404F5}"/>
              </a:ext>
            </a:extLst>
          </p:cNvPr>
          <p:cNvSpPr txBox="1"/>
          <p:nvPr/>
        </p:nvSpPr>
        <p:spPr>
          <a:xfrm>
            <a:off x="796834" y="2413107"/>
            <a:ext cx="978408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0070C0"/>
                </a:solidFill>
              </a:rPr>
              <a:t>_________ Apples {</a:t>
            </a:r>
          </a:p>
          <a:p>
            <a:r>
              <a:rPr lang="en-US" sz="3600" b="1" dirty="0">
                <a:solidFill>
                  <a:srgbClr val="0070C0"/>
                </a:solidFill>
              </a:rPr>
              <a:t>          public static void _______ (String [ ] </a:t>
            </a:r>
            <a:r>
              <a:rPr lang="en-US" sz="3600" b="1" dirty="0" err="1">
                <a:solidFill>
                  <a:srgbClr val="0070C0"/>
                </a:solidFill>
              </a:rPr>
              <a:t>args</a:t>
            </a:r>
            <a:r>
              <a:rPr lang="en-US" sz="3600" b="1" dirty="0">
                <a:solidFill>
                  <a:srgbClr val="0070C0"/>
                </a:solidFill>
              </a:rPr>
              <a:t>) ___</a:t>
            </a:r>
          </a:p>
          <a:p>
            <a:r>
              <a:rPr lang="en-US" sz="3600" b="1" dirty="0">
                <a:solidFill>
                  <a:srgbClr val="0070C0"/>
                </a:solidFill>
              </a:rPr>
              <a:t>          System.______._______(“Hello World”)___</a:t>
            </a:r>
          </a:p>
          <a:p>
            <a:r>
              <a:rPr lang="en-US" sz="3600" b="1" dirty="0">
                <a:solidFill>
                  <a:srgbClr val="0070C0"/>
                </a:solidFill>
              </a:rPr>
              <a:t>          }</a:t>
            </a:r>
          </a:p>
          <a:p>
            <a:r>
              <a:rPr lang="en-US" sz="3600" b="1" dirty="0">
                <a:solidFill>
                  <a:srgbClr val="0070C0"/>
                </a:solidFill>
              </a:rPr>
              <a:t>____</a:t>
            </a:r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C3095A14-A00E-4C06-97AA-F5BEED1CE051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734800" y="6400800"/>
            <a:ext cx="304800" cy="3048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B2B32F4-171D-45A7-BE97-118B207027DC}"/>
              </a:ext>
            </a:extLst>
          </p:cNvPr>
          <p:cNvSpPr txBox="1"/>
          <p:nvPr/>
        </p:nvSpPr>
        <p:spPr>
          <a:xfrm>
            <a:off x="162685" y="180459"/>
            <a:ext cx="29744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578000"/>
                </a:solidFill>
              </a:rPr>
              <a:t>Hello World Program</a:t>
            </a:r>
            <a:endParaRPr lang="en-US" sz="24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4343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103"/>
    </mc:Choice>
    <mc:Fallback xmlns="">
      <p:transition spd="slow" advTm="121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  <p:bldLst>
      <p:bldP spid="1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195A3E5F-57C1-4ACB-B7F1-D403B0471090}"/>
              </a:ext>
            </a:extLst>
          </p:cNvPr>
          <p:cNvSpPr/>
          <p:nvPr/>
        </p:nvSpPr>
        <p:spPr>
          <a:xfrm>
            <a:off x="6730216" y="-1371252"/>
            <a:ext cx="10823750" cy="9322596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800D1C7-6428-4764-9B75-B7269203545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-2"/>
          <a:stretch/>
        </p:blipFill>
        <p:spPr>
          <a:xfrm>
            <a:off x="9728635" y="0"/>
            <a:ext cx="2684700" cy="2684700"/>
          </a:xfrm>
          <a:custGeom>
            <a:avLst/>
            <a:gdLst>
              <a:gd name="connsiteX0" fmla="*/ 1722118 w 3444236"/>
              <a:gd name="connsiteY0" fmla="*/ 0 h 3444236"/>
              <a:gd name="connsiteX1" fmla="*/ 3444236 w 3444236"/>
              <a:gd name="connsiteY1" fmla="*/ 1722118 h 3444236"/>
              <a:gd name="connsiteX2" fmla="*/ 1722118 w 3444236"/>
              <a:gd name="connsiteY2" fmla="*/ 3444236 h 3444236"/>
              <a:gd name="connsiteX3" fmla="*/ 0 w 3444236"/>
              <a:gd name="connsiteY3" fmla="*/ 1722118 h 3444236"/>
              <a:gd name="connsiteX4" fmla="*/ 1722118 w 3444236"/>
              <a:gd name="connsiteY4" fmla="*/ 0 h 3444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4236" h="3444236">
                <a:moveTo>
                  <a:pt x="1722118" y="0"/>
                </a:moveTo>
                <a:cubicBezTo>
                  <a:pt x="2673218" y="0"/>
                  <a:pt x="3444236" y="771018"/>
                  <a:pt x="3444236" y="1722118"/>
                </a:cubicBezTo>
                <a:cubicBezTo>
                  <a:pt x="3444236" y="2673218"/>
                  <a:pt x="2673218" y="3444236"/>
                  <a:pt x="1722118" y="3444236"/>
                </a:cubicBezTo>
                <a:cubicBezTo>
                  <a:pt x="771018" y="3444236"/>
                  <a:pt x="0" y="2673218"/>
                  <a:pt x="0" y="1722118"/>
                </a:cubicBezTo>
                <a:cubicBezTo>
                  <a:pt x="0" y="771018"/>
                  <a:pt x="771018" y="0"/>
                  <a:pt x="1722118" y="0"/>
                </a:cubicBezTo>
                <a:close/>
              </a:path>
            </a:pathLst>
          </a:cu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39975414-72B9-4B77-A0E9-AFB5FCA9695F}"/>
              </a:ext>
            </a:extLst>
          </p:cNvPr>
          <p:cNvSpPr/>
          <p:nvPr/>
        </p:nvSpPr>
        <p:spPr>
          <a:xfrm>
            <a:off x="-699247" y="6000648"/>
            <a:ext cx="1398494" cy="1171388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0CC066E-F613-4173-AE24-66F5418A3AAC}"/>
              </a:ext>
            </a:extLst>
          </p:cNvPr>
          <p:cNvSpPr/>
          <p:nvPr/>
        </p:nvSpPr>
        <p:spPr>
          <a:xfrm>
            <a:off x="2791372" y="-730514"/>
            <a:ext cx="1398494" cy="1171388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EAAC771B-9745-4A79-91D9-9ACC4C7A2E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4696878" cy="1600200"/>
          </a:xfrm>
        </p:spPr>
        <p:txBody>
          <a:bodyPr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Fill in the blanks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C33164E-8F3D-49F5-A0A6-65652A9404F5}"/>
              </a:ext>
            </a:extLst>
          </p:cNvPr>
          <p:cNvSpPr txBox="1"/>
          <p:nvPr/>
        </p:nvSpPr>
        <p:spPr>
          <a:xfrm>
            <a:off x="796834" y="2413107"/>
            <a:ext cx="978408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0070C0"/>
                </a:solidFill>
              </a:rPr>
              <a:t>_________ Apples {</a:t>
            </a:r>
          </a:p>
          <a:p>
            <a:r>
              <a:rPr lang="en-US" sz="3600" b="1" dirty="0">
                <a:solidFill>
                  <a:srgbClr val="0070C0"/>
                </a:solidFill>
              </a:rPr>
              <a:t>          public static void _______ (String [ ] </a:t>
            </a:r>
            <a:r>
              <a:rPr lang="en-US" sz="3600" b="1" dirty="0" err="1">
                <a:solidFill>
                  <a:srgbClr val="0070C0"/>
                </a:solidFill>
              </a:rPr>
              <a:t>args</a:t>
            </a:r>
            <a:r>
              <a:rPr lang="en-US" sz="3600" b="1" dirty="0">
                <a:solidFill>
                  <a:srgbClr val="0070C0"/>
                </a:solidFill>
              </a:rPr>
              <a:t>) ___</a:t>
            </a:r>
          </a:p>
          <a:p>
            <a:r>
              <a:rPr lang="en-US" sz="3600" b="1" dirty="0">
                <a:solidFill>
                  <a:srgbClr val="0070C0"/>
                </a:solidFill>
              </a:rPr>
              <a:t>          System.______._______(“Hello World”)___</a:t>
            </a:r>
          </a:p>
          <a:p>
            <a:r>
              <a:rPr lang="en-US" sz="3600" b="1" dirty="0">
                <a:solidFill>
                  <a:srgbClr val="0070C0"/>
                </a:solidFill>
              </a:rPr>
              <a:t>          }</a:t>
            </a:r>
          </a:p>
          <a:p>
            <a:r>
              <a:rPr lang="en-US" sz="3600" b="1" dirty="0">
                <a:solidFill>
                  <a:srgbClr val="0070C0"/>
                </a:solidFill>
              </a:rPr>
              <a:t>____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14B318E-C86B-4715-BF8C-2D8BF1F837FB}"/>
              </a:ext>
            </a:extLst>
          </p:cNvPr>
          <p:cNvSpPr txBox="1"/>
          <p:nvPr/>
        </p:nvSpPr>
        <p:spPr>
          <a:xfrm>
            <a:off x="5536666" y="2911370"/>
            <a:ext cx="11634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FF0000"/>
                </a:solidFill>
              </a:rPr>
              <a:t>main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822CD3A-C72F-4BD0-85D2-DFADEAAE4ED5}"/>
              </a:ext>
            </a:extLst>
          </p:cNvPr>
          <p:cNvSpPr txBox="1"/>
          <p:nvPr/>
        </p:nvSpPr>
        <p:spPr>
          <a:xfrm>
            <a:off x="1307823" y="2408900"/>
            <a:ext cx="11634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FF0000"/>
                </a:solidFill>
              </a:rPr>
              <a:t>class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87E1026-C1B2-4614-82E3-9E1FFEB8F1EA}"/>
              </a:ext>
            </a:extLst>
          </p:cNvPr>
          <p:cNvSpPr txBox="1"/>
          <p:nvPr/>
        </p:nvSpPr>
        <p:spPr>
          <a:xfrm>
            <a:off x="9940780" y="2888294"/>
            <a:ext cx="4917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FF0000"/>
                </a:solidFill>
              </a:rPr>
              <a:t>{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17B2693-D9BB-4688-924B-FF265D51E885}"/>
              </a:ext>
            </a:extLst>
          </p:cNvPr>
          <p:cNvSpPr txBox="1"/>
          <p:nvPr/>
        </p:nvSpPr>
        <p:spPr>
          <a:xfrm>
            <a:off x="3476162" y="3472676"/>
            <a:ext cx="11634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FF0000"/>
                </a:solidFill>
              </a:rPr>
              <a:t>out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ED4DD70-6E36-4B5B-BA31-B88AD9FC832E}"/>
              </a:ext>
            </a:extLst>
          </p:cNvPr>
          <p:cNvSpPr txBox="1"/>
          <p:nvPr/>
        </p:nvSpPr>
        <p:spPr>
          <a:xfrm>
            <a:off x="5002308" y="3475993"/>
            <a:ext cx="15033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>
                <a:solidFill>
                  <a:srgbClr val="FF0000"/>
                </a:solidFill>
              </a:rPr>
              <a:t>println</a:t>
            </a:r>
            <a:endParaRPr lang="en-US" sz="3600" b="1" dirty="0">
              <a:solidFill>
                <a:srgbClr val="FF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9187806-9C34-4381-AB00-DCCF54AD72DD}"/>
              </a:ext>
            </a:extLst>
          </p:cNvPr>
          <p:cNvSpPr txBox="1"/>
          <p:nvPr/>
        </p:nvSpPr>
        <p:spPr>
          <a:xfrm>
            <a:off x="9415925" y="3472676"/>
            <a:ext cx="3764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FF0000"/>
                </a:solidFill>
              </a:rPr>
              <a:t>;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F1CF107-154F-4161-9A2F-3FB54C5C58BF}"/>
              </a:ext>
            </a:extLst>
          </p:cNvPr>
          <p:cNvSpPr txBox="1"/>
          <p:nvPr/>
        </p:nvSpPr>
        <p:spPr>
          <a:xfrm>
            <a:off x="1126659" y="4503048"/>
            <a:ext cx="11634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FF0000"/>
                </a:solidFill>
              </a:rPr>
              <a:t>}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F7AE5E4-AE88-4767-9477-F0E4F2F797B7}"/>
              </a:ext>
            </a:extLst>
          </p:cNvPr>
          <p:cNvSpPr txBox="1"/>
          <p:nvPr/>
        </p:nvSpPr>
        <p:spPr>
          <a:xfrm>
            <a:off x="5366872" y="5631135"/>
            <a:ext cx="17570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FF0000"/>
                </a:solidFill>
              </a:rPr>
              <a:t>7 blanks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268544D5-A211-4EE0-AA9A-90661CD0817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734800" y="6400800"/>
            <a:ext cx="304800" cy="3048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21150D8F-8490-40DF-AB98-599842911A1B}"/>
              </a:ext>
            </a:extLst>
          </p:cNvPr>
          <p:cNvSpPr txBox="1"/>
          <p:nvPr/>
        </p:nvSpPr>
        <p:spPr>
          <a:xfrm>
            <a:off x="162685" y="180459"/>
            <a:ext cx="29744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578000"/>
                </a:solidFill>
              </a:rPr>
              <a:t>Hello World Program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96263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938"/>
    </mc:Choice>
    <mc:Fallback xmlns="">
      <p:transition spd="slow" advTm="459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3C1E2B7-AA95-4698-AE15-4FBE73ECC67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66336" y="202045"/>
            <a:ext cx="10734383" cy="1325563"/>
          </a:xfrm>
          <a:prstGeom prst="rect">
            <a:avLst/>
          </a:prstGeom>
          <a:noFill/>
        </p:spPr>
        <p:txBody>
          <a:bodyPr wrap="none" rtlCol="0">
            <a:prstTxWarp prst="textDoubleWave1">
              <a:avLst/>
            </a:prstTxWarp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en-US" sz="8000" b="1" dirty="0">
                <a:ln/>
                <a:solidFill>
                  <a:srgbClr val="578000"/>
                </a:solidFill>
                <a:latin typeface="Britannic Bold" panose="020B0903060703020204" pitchFamily="34" charset="0"/>
              </a:rPr>
              <a:t>Introduction to Java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640756-D096-48F9-B751-B4716E2DB956}"/>
              </a:ext>
            </a:extLst>
          </p:cNvPr>
          <p:cNvSpPr txBox="1"/>
          <p:nvPr/>
        </p:nvSpPr>
        <p:spPr>
          <a:xfrm>
            <a:off x="8066915" y="1581968"/>
            <a:ext cx="925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graphicFrame>
        <p:nvGraphicFramePr>
          <p:cNvPr id="12" name="Content Placeholder 11">
            <a:extLst>
              <a:ext uri="{FF2B5EF4-FFF2-40B4-BE49-F238E27FC236}">
                <a16:creationId xmlns:a16="http://schemas.microsoft.com/office/drawing/2014/main" id="{F3438BC2-C5F2-4E5C-AEE9-D743B246464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01321187"/>
              </p:ext>
            </p:extLst>
          </p:nvPr>
        </p:nvGraphicFramePr>
        <p:xfrm>
          <a:off x="513471" y="1690688"/>
          <a:ext cx="11233051" cy="49000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24" name="Audio 23">
            <a:hlinkClick r:id="" action="ppaction://media"/>
            <a:extLst>
              <a:ext uri="{FF2B5EF4-FFF2-40B4-BE49-F238E27FC236}">
                <a16:creationId xmlns:a16="http://schemas.microsoft.com/office/drawing/2014/main" id="{A0B0B435-CA58-4673-8E3E-9C38342E6AE4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734800" y="6400800"/>
            <a:ext cx="304800" cy="304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471792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906"/>
    </mc:Choice>
    <mc:Fallback>
      <p:transition spd="slow" advTm="329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531B3A30-F9A0-4CD3-B9C5-FF33C88E664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0388D8C2-C637-4B19-9112-26CEEDDCA31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A1F907B7-A12C-469A-B220-2E6E944E1B2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89BFE31F-3024-47F3-A7FF-60B4187386D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1B9915E1-39CD-4B9D-A7BD-D433C0FAB3D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66FD554B-679A-41FC-8A85-DD28C76EDDD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5E3C4112-9B76-4311-94EB-1D69FF8AEFF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BCF6109B-70A0-4B54-A626-FE92CEC860D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ACDC5C9F-19DF-4F33-B5DD-ACF9559FB09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78F82DC6-1AA3-4D36-93AD-9BB66BDDE2B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CB69C35D-B585-4F5E-89A9-CB3B5E56FAE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C7FB235B-8922-443B-8DF7-E5F512CA3F7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77C48C2A-42E6-4279-9032-9F85ECB0505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5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"/>
                </p:tgtEl>
              </p:cMediaNode>
            </p:audio>
          </p:childTnLst>
        </p:cTn>
      </p:par>
    </p:tnLst>
    <p:bldLst>
      <p:bldP spid="4" grpId="0"/>
      <p:bldGraphic spid="12" grpId="0">
        <p:bldSub>
          <a:bldDgm bld="one"/>
        </p:bldSub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417D1932-F4BB-4683-B161-4C21BE8F302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91196693"/>
              </p:ext>
            </p:extLst>
          </p:nvPr>
        </p:nvGraphicFramePr>
        <p:xfrm>
          <a:off x="899161" y="2851998"/>
          <a:ext cx="10515600" cy="14591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4" name="Title 3">
            <a:extLst>
              <a:ext uri="{FF2B5EF4-FFF2-40B4-BE49-F238E27FC236}">
                <a16:creationId xmlns:a16="http://schemas.microsoft.com/office/drawing/2014/main" id="{A00ACA64-BAD3-466B-BACD-F0CECE3E201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</p:spPr>
        <p:txBody>
          <a:bodyPr wrap="none" rtlCol="0">
            <a:prstTxWarp prst="textDoubleWave1">
              <a:avLst/>
            </a:prstTxWarp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en-US" sz="8000" b="1" dirty="0">
                <a:ln/>
                <a:solidFill>
                  <a:srgbClr val="578000"/>
                </a:solidFill>
                <a:latin typeface="Britannic Bold" panose="020B0903060703020204" pitchFamily="34" charset="0"/>
              </a:rPr>
              <a:t>Basic Concepts</a:t>
            </a:r>
          </a:p>
        </p:txBody>
      </p:sp>
      <p:graphicFrame>
        <p:nvGraphicFramePr>
          <p:cNvPr id="7" name="Content Placeholder 5">
            <a:extLst>
              <a:ext uri="{FF2B5EF4-FFF2-40B4-BE49-F238E27FC236}">
                <a16:creationId xmlns:a16="http://schemas.microsoft.com/office/drawing/2014/main" id="{5960799E-5B6B-477A-B57C-8E72F947CEE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00359069"/>
              </p:ext>
            </p:extLst>
          </p:nvPr>
        </p:nvGraphicFramePr>
        <p:xfrm>
          <a:off x="899161" y="4235889"/>
          <a:ext cx="10515600" cy="14591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9C0A7FE1-99EA-4C1B-BE6B-CE021134A3F5}"/>
              </a:ext>
            </a:extLst>
          </p:cNvPr>
          <p:cNvSpPr txBox="1"/>
          <p:nvPr/>
        </p:nvSpPr>
        <p:spPr>
          <a:xfrm>
            <a:off x="4473527" y="1690689"/>
            <a:ext cx="3094892" cy="883699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/>
            <a:lightRig rig="threePt" dir="t">
              <a:rot lat="0" lon="0" rev="7500000"/>
            </a:lightRig>
          </a:scene3d>
          <a:sp3d prstMaterial="plastic">
            <a:bevelT w="127000" h="25400" prst="relaxedInset"/>
          </a:sp3d>
        </p:spPr>
        <p:txBody>
          <a:bodyPr spcFirstLastPara="0" vert="horz" wrap="square" lIns="59690" tIns="29845" rIns="0" bIns="29845" numCol="1" spcCol="1270" anchor="ctr" anchorCtr="0">
            <a:prstTxWarp prst="textInflate">
              <a:avLst/>
            </a:prstTxWarp>
            <a:noAutofit/>
          </a:bodyPr>
          <a:lstStyle>
            <a:lvl1pPr>
              <a:defRPr b="1"/>
            </a:lvl1pPr>
          </a:lstStyle>
          <a:p>
            <a:pPr algn="ctr"/>
            <a:r>
              <a:rPr lang="en-US" sz="44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Chapter 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D338D8B-1351-4308-BB55-06CA885144CF}"/>
              </a:ext>
            </a:extLst>
          </p:cNvPr>
          <p:cNvSpPr txBox="1"/>
          <p:nvPr/>
        </p:nvSpPr>
        <p:spPr>
          <a:xfrm>
            <a:off x="7371470" y="5695070"/>
            <a:ext cx="4234375" cy="960347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/>
            <a:lightRig rig="threePt" dir="t">
              <a:rot lat="0" lon="0" rev="7500000"/>
            </a:lightRig>
          </a:scene3d>
          <a:sp3d prstMaterial="plastic">
            <a:bevelT w="127000" h="25400" prst="relaxedInset"/>
          </a:sp3d>
        </p:spPr>
        <p:txBody>
          <a:bodyPr spcFirstLastPara="0" vert="horz" wrap="square" lIns="59690" tIns="29845" rIns="0" bIns="29845" numCol="1" spcCol="1270" anchor="ctr" anchorCtr="0">
            <a:prstTxWarp prst="textInflate">
              <a:avLst/>
            </a:prstTxWarp>
            <a:noAutofit/>
          </a:bodyPr>
          <a:lstStyle>
            <a:defPPr>
              <a:defRPr lang="en-US"/>
            </a:defPPr>
            <a:lvl1pPr algn="ctr">
              <a:defRPr sz="4400" b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defRPr>
            </a:lvl1pPr>
          </a:lstStyle>
          <a:p>
            <a:r>
              <a:rPr lang="en-US" dirty="0"/>
              <a:t>Chapter 1 - Test</a:t>
            </a:r>
          </a:p>
        </p:txBody>
      </p:sp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1CD2A65C-A4EE-4359-8387-667753876D0B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11734800" y="6400800"/>
            <a:ext cx="304800" cy="304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270723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9217"/>
    </mc:Choice>
    <mc:Fallback>
      <p:transition spd="slow" advTm="392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  <p:bldLst>
      <p:bldGraphic spid="6" grpId="0">
        <p:bldAsOne/>
      </p:bldGraphic>
      <p:bldGraphic spid="7" grpId="0">
        <p:bldAsOne/>
      </p:bldGraphic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85A91D-3208-4BC1-A630-0236879BE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881" y="517314"/>
            <a:ext cx="3694531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/>
              <a:t>Basic Concepts</a:t>
            </a:r>
          </a:p>
        </p:txBody>
      </p:sp>
      <p:graphicFrame>
        <p:nvGraphicFramePr>
          <p:cNvPr id="20" name="Diagram 19">
            <a:extLst>
              <a:ext uri="{FF2B5EF4-FFF2-40B4-BE49-F238E27FC236}">
                <a16:creationId xmlns:a16="http://schemas.microsoft.com/office/drawing/2014/main" id="{C650CC50-D344-4C6E-A1BF-310FFCB9FAB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3068720"/>
              </p:ext>
            </p:extLst>
          </p:nvPr>
        </p:nvGraphicFramePr>
        <p:xfrm>
          <a:off x="218049" y="1737360"/>
          <a:ext cx="4368019" cy="37349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84FB74F2-A710-4B66-8F60-A2F5B89D82AE}"/>
              </a:ext>
            </a:extLst>
          </p:cNvPr>
          <p:cNvSpPr/>
          <p:nvPr/>
        </p:nvSpPr>
        <p:spPr>
          <a:xfrm>
            <a:off x="4902591" y="0"/>
            <a:ext cx="7289409" cy="68580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1A73B10-8658-4EFB-9670-509FA84988C7}"/>
              </a:ext>
            </a:extLst>
          </p:cNvPr>
          <p:cNvSpPr/>
          <p:nvPr/>
        </p:nvSpPr>
        <p:spPr>
          <a:xfrm>
            <a:off x="5248762" y="949569"/>
            <a:ext cx="6680641" cy="5500468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 descr="A drawing of a cartoon character&#10;&#10;Description generated with high confidence">
            <a:extLst>
              <a:ext uri="{FF2B5EF4-FFF2-40B4-BE49-F238E27FC236}">
                <a16:creationId xmlns:a16="http://schemas.microsoft.com/office/drawing/2014/main" id="{5F3AFD4F-BF55-4032-BB63-B84B080740F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2309" y="1336072"/>
            <a:ext cx="3105586" cy="1715836"/>
          </a:xfrm>
          <a:custGeom>
            <a:avLst/>
            <a:gdLst>
              <a:gd name="connsiteX0" fmla="*/ 0 w 4636009"/>
              <a:gd name="connsiteY0" fmla="*/ 0 h 5032375"/>
              <a:gd name="connsiteX1" fmla="*/ 4636009 w 4636009"/>
              <a:gd name="connsiteY1" fmla="*/ 0 h 5032375"/>
              <a:gd name="connsiteX2" fmla="*/ 4636009 w 4636009"/>
              <a:gd name="connsiteY2" fmla="*/ 5032375 h 5032375"/>
              <a:gd name="connsiteX3" fmla="*/ 0 w 4636009"/>
              <a:gd name="connsiteY3" fmla="*/ 5032375 h 5032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36009" h="5032375">
                <a:moveTo>
                  <a:pt x="0" y="0"/>
                </a:moveTo>
                <a:lnTo>
                  <a:pt x="4636009" y="0"/>
                </a:lnTo>
                <a:lnTo>
                  <a:pt x="4636009" y="5032375"/>
                </a:lnTo>
                <a:lnTo>
                  <a:pt x="0" y="5032375"/>
                </a:lnTo>
                <a:close/>
              </a:path>
            </a:pathLst>
          </a:cu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591B8AA-029F-43F1-A6C1-26967E3C01C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12864" y="3097853"/>
            <a:ext cx="3651458" cy="27828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BE3535C-412D-4C3E-A87F-B9084D26DE4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578527" y="3213472"/>
            <a:ext cx="1804572" cy="211549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31DD108-8C22-404E-B713-3C1E5F992DD0}"/>
              </a:ext>
            </a:extLst>
          </p:cNvPr>
          <p:cNvSpPr txBox="1"/>
          <p:nvPr/>
        </p:nvSpPr>
        <p:spPr>
          <a:xfrm>
            <a:off x="6245597" y="211348"/>
            <a:ext cx="43737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578000"/>
                </a:solidFill>
              </a:rPr>
              <a:t>Platform Independent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16E8D03-75A2-4513-BB7A-6F2128BF1278}"/>
              </a:ext>
            </a:extLst>
          </p:cNvPr>
          <p:cNvSpPr txBox="1"/>
          <p:nvPr/>
        </p:nvSpPr>
        <p:spPr>
          <a:xfrm>
            <a:off x="162685" y="180459"/>
            <a:ext cx="26871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578000"/>
                </a:solidFill>
              </a:rPr>
              <a:t>Introduction to Java</a:t>
            </a:r>
            <a:endParaRPr lang="en-US" sz="24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B52D6BC-01F5-4EF3-B1C7-AC4EA8683E6F}"/>
              </a:ext>
            </a:extLst>
          </p:cNvPr>
          <p:cNvSpPr txBox="1"/>
          <p:nvPr/>
        </p:nvSpPr>
        <p:spPr>
          <a:xfrm>
            <a:off x="133708" y="5619072"/>
            <a:ext cx="4386875" cy="523220"/>
          </a:xfrm>
          <a:prstGeom prst="rect">
            <a:avLst/>
          </a:prstGeom>
          <a:noFill/>
        </p:spPr>
        <p:txBody>
          <a:bodyPr wrap="square" rtlCol="0">
            <a:prstTxWarp prst="textChevronInverted">
              <a:avLst/>
            </a:prstTxWarp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en-US" sz="2800" b="1" dirty="0">
                <a:ln/>
                <a:solidFill>
                  <a:srgbClr val="16B5E8"/>
                </a:solidFill>
              </a:rPr>
              <a:t>Write Once, Run Anywhere</a:t>
            </a:r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598A2BC2-F4B7-4F3D-98CE-F8CCE2FFA63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1734800" y="64008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2367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800" advTm="29479">
        <p:circle/>
      </p:transition>
    </mc:Choice>
    <mc:Fallback xmlns="">
      <p:transition spd="slow" advTm="29479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195A3E5F-57C1-4ACB-B7F1-D403B0471090}"/>
              </a:ext>
            </a:extLst>
          </p:cNvPr>
          <p:cNvSpPr/>
          <p:nvPr/>
        </p:nvSpPr>
        <p:spPr>
          <a:xfrm>
            <a:off x="-3190996" y="1937658"/>
            <a:ext cx="10823750" cy="9322596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07CD7E0-5A7A-4529-8B8A-1BB645841C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1092" y="1292682"/>
            <a:ext cx="6339840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dirty="0"/>
              <a:t>Question?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23149D66-CF16-486F-AD5E-D35062D65BB4}"/>
              </a:ext>
            </a:extLst>
          </p:cNvPr>
          <p:cNvSpPr txBox="1">
            <a:spLocks/>
          </p:cNvSpPr>
          <p:nvPr/>
        </p:nvSpPr>
        <p:spPr>
          <a:xfrm>
            <a:off x="1181093" y="4084065"/>
            <a:ext cx="5967194" cy="165576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When you are putting your application on several different platforms, how many Java versions do you need to create?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1DFF10-0605-41F4-8F7C-C6199B73D45D}"/>
              </a:ext>
            </a:extLst>
          </p:cNvPr>
          <p:cNvSpPr txBox="1"/>
          <p:nvPr/>
        </p:nvSpPr>
        <p:spPr>
          <a:xfrm>
            <a:off x="4351012" y="6012978"/>
            <a:ext cx="32817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Answer: </a:t>
            </a:r>
            <a:r>
              <a:rPr lang="en-US" sz="2400" b="1" dirty="0">
                <a:solidFill>
                  <a:srgbClr val="FF0000"/>
                </a:solidFill>
              </a:rPr>
              <a:t>One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800D1C7-6428-4764-9B75-B7269203545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-2"/>
          <a:stretch/>
        </p:blipFill>
        <p:spPr>
          <a:xfrm>
            <a:off x="7181693" y="561492"/>
            <a:ext cx="4841237" cy="4841237"/>
          </a:xfrm>
          <a:custGeom>
            <a:avLst/>
            <a:gdLst>
              <a:gd name="connsiteX0" fmla="*/ 1722118 w 3444236"/>
              <a:gd name="connsiteY0" fmla="*/ 0 h 3444236"/>
              <a:gd name="connsiteX1" fmla="*/ 3444236 w 3444236"/>
              <a:gd name="connsiteY1" fmla="*/ 1722118 h 3444236"/>
              <a:gd name="connsiteX2" fmla="*/ 1722118 w 3444236"/>
              <a:gd name="connsiteY2" fmla="*/ 3444236 h 3444236"/>
              <a:gd name="connsiteX3" fmla="*/ 0 w 3444236"/>
              <a:gd name="connsiteY3" fmla="*/ 1722118 h 3444236"/>
              <a:gd name="connsiteX4" fmla="*/ 1722118 w 3444236"/>
              <a:gd name="connsiteY4" fmla="*/ 0 h 3444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4236" h="3444236">
                <a:moveTo>
                  <a:pt x="1722118" y="0"/>
                </a:moveTo>
                <a:cubicBezTo>
                  <a:pt x="2673218" y="0"/>
                  <a:pt x="3444236" y="771018"/>
                  <a:pt x="3444236" y="1722118"/>
                </a:cubicBezTo>
                <a:cubicBezTo>
                  <a:pt x="3444236" y="2673218"/>
                  <a:pt x="2673218" y="3444236"/>
                  <a:pt x="1722118" y="3444236"/>
                </a:cubicBezTo>
                <a:cubicBezTo>
                  <a:pt x="771018" y="3444236"/>
                  <a:pt x="0" y="2673218"/>
                  <a:pt x="0" y="1722118"/>
                </a:cubicBezTo>
                <a:cubicBezTo>
                  <a:pt x="0" y="771018"/>
                  <a:pt x="771018" y="0"/>
                  <a:pt x="1722118" y="0"/>
                </a:cubicBezTo>
                <a:close/>
              </a:path>
            </a:pathLst>
          </a:cu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7C1D3B3-61ED-46B8-AB2C-340E49C5EA51}"/>
              </a:ext>
            </a:extLst>
          </p:cNvPr>
          <p:cNvCxnSpPr/>
          <p:nvPr/>
        </p:nvCxnSpPr>
        <p:spPr>
          <a:xfrm>
            <a:off x="1306286" y="3745597"/>
            <a:ext cx="1531257" cy="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613D18F-A3D3-4525-A601-6DC60C76E8D2}"/>
              </a:ext>
            </a:extLst>
          </p:cNvPr>
          <p:cNvSpPr txBox="1"/>
          <p:nvPr/>
        </p:nvSpPr>
        <p:spPr>
          <a:xfrm>
            <a:off x="162685" y="180459"/>
            <a:ext cx="26871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578000"/>
                </a:solidFill>
              </a:rPr>
              <a:t>Introduction to Java</a:t>
            </a:r>
            <a:endParaRPr lang="en-US" sz="2400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9975414-72B9-4B77-A0E9-AFB5FCA9695F}"/>
              </a:ext>
            </a:extLst>
          </p:cNvPr>
          <p:cNvSpPr/>
          <p:nvPr/>
        </p:nvSpPr>
        <p:spPr>
          <a:xfrm>
            <a:off x="6400800" y="508000"/>
            <a:ext cx="1398494" cy="1171388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0CC066E-F613-4173-AE24-66F5418A3AAC}"/>
              </a:ext>
            </a:extLst>
          </p:cNvPr>
          <p:cNvSpPr/>
          <p:nvPr/>
        </p:nvSpPr>
        <p:spPr>
          <a:xfrm>
            <a:off x="11439326" y="4084065"/>
            <a:ext cx="1398494" cy="1171388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Audio 14">
            <a:hlinkClick r:id="" action="ppaction://media"/>
            <a:extLst>
              <a:ext uri="{FF2B5EF4-FFF2-40B4-BE49-F238E27FC236}">
                <a16:creationId xmlns:a16="http://schemas.microsoft.com/office/drawing/2014/main" id="{858B5A2B-225E-4355-A049-617250E93766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734800" y="6400800"/>
            <a:ext cx="304800" cy="304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53389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345"/>
    </mc:Choice>
    <mc:Fallback xmlns="">
      <p:transition spd="slow" advTm="183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  <p:bldLst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0C54B08C-65D8-4008-BD23-0550FDEE58F4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592168516"/>
              </p:ext>
            </p:extLst>
          </p:nvPr>
        </p:nvGraphicFramePr>
        <p:xfrm>
          <a:off x="-235613" y="642124"/>
          <a:ext cx="12128421" cy="63222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EA96601D-D282-47CC-9FB8-14208A5770F2}"/>
              </a:ext>
            </a:extLst>
          </p:cNvPr>
          <p:cNvSpPr txBox="1"/>
          <p:nvPr/>
        </p:nvSpPr>
        <p:spPr>
          <a:xfrm>
            <a:off x="162685" y="180459"/>
            <a:ext cx="26871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578000"/>
                </a:solidFill>
              </a:rPr>
              <a:t>Introduction to Java</a:t>
            </a:r>
            <a:endParaRPr lang="en-US" sz="2400" dirty="0"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034ACDEE-08AB-479F-ABCE-ADF5AE15B3A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734800" y="64008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250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24506">
        <p:circle/>
      </p:transition>
    </mc:Choice>
    <mc:Fallback xmlns="">
      <p:transition spd="slow" advTm="24506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7F5004BC-30B6-47B7-8767-6A6D68051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881" y="517314"/>
            <a:ext cx="4692369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First Java Program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ED2741-80DB-4D41-854D-7F9139C719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323" y="1825624"/>
            <a:ext cx="7685448" cy="318394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class </a:t>
            </a:r>
            <a:r>
              <a:rPr lang="en-US" sz="3200" dirty="0" err="1"/>
              <a:t>MyClass</a:t>
            </a:r>
            <a:r>
              <a:rPr lang="en-US" sz="3200" dirty="0"/>
              <a:t> {</a:t>
            </a:r>
          </a:p>
          <a:p>
            <a:pPr marL="0" indent="0">
              <a:buNone/>
            </a:pPr>
            <a:r>
              <a:rPr lang="en-US" sz="3200" dirty="0"/>
              <a:t>	public static void main (String[] </a:t>
            </a:r>
            <a:r>
              <a:rPr lang="en-US" sz="3200" dirty="0" err="1"/>
              <a:t>args</a:t>
            </a:r>
            <a:r>
              <a:rPr lang="en-US" sz="3200" dirty="0"/>
              <a:t>) {</a:t>
            </a:r>
          </a:p>
          <a:p>
            <a:pPr marL="0" indent="0">
              <a:buNone/>
            </a:pPr>
            <a:r>
              <a:rPr lang="en-US" sz="3200" dirty="0"/>
              <a:t>	</a:t>
            </a:r>
            <a:r>
              <a:rPr lang="en-US" sz="3200" dirty="0" err="1"/>
              <a:t>System.out.println</a:t>
            </a:r>
            <a:r>
              <a:rPr lang="en-US" sz="3200" dirty="0"/>
              <a:t>(“Hello World!”);</a:t>
            </a:r>
          </a:p>
          <a:p>
            <a:pPr marL="0" indent="0">
              <a:buNone/>
            </a:pPr>
            <a:r>
              <a:rPr lang="en-US" sz="3200" dirty="0"/>
              <a:t>	}</a:t>
            </a:r>
          </a:p>
          <a:p>
            <a:pPr marL="0" indent="0">
              <a:buNone/>
            </a:pPr>
            <a:r>
              <a:rPr lang="en-US" sz="3200" dirty="0"/>
              <a:t>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2ECFFF-09A7-4625-961D-99A267BF08DF}"/>
              </a:ext>
            </a:extLst>
          </p:cNvPr>
          <p:cNvSpPr txBox="1"/>
          <p:nvPr/>
        </p:nvSpPr>
        <p:spPr>
          <a:xfrm>
            <a:off x="7373918" y="746291"/>
            <a:ext cx="1525871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700" dirty="0">
                <a:solidFill>
                  <a:srgbClr val="578000"/>
                </a:solidFill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B41220-727E-4E12-8409-1FFF63A7C045}"/>
              </a:ext>
            </a:extLst>
          </p:cNvPr>
          <p:cNvSpPr txBox="1"/>
          <p:nvPr/>
        </p:nvSpPr>
        <p:spPr>
          <a:xfrm>
            <a:off x="8661555" y="1864306"/>
            <a:ext cx="306810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In Java every line of code must be inside of a class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114BAD5-95ED-4EA1-9125-F645A33E3DE5}"/>
              </a:ext>
            </a:extLst>
          </p:cNvPr>
          <p:cNvSpPr txBox="1">
            <a:spLocks/>
          </p:cNvSpPr>
          <p:nvPr/>
        </p:nvSpPr>
        <p:spPr>
          <a:xfrm>
            <a:off x="8212771" y="3786063"/>
            <a:ext cx="3756379" cy="13508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dirty="0">
                <a:solidFill>
                  <a:schemeClr val="bg1"/>
                </a:solidFill>
              </a:rPr>
              <a:t>Question?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AF60CCFC-2172-4D31-BCE5-AFC644C42ED0}"/>
              </a:ext>
            </a:extLst>
          </p:cNvPr>
          <p:cNvSpPr txBox="1">
            <a:spLocks/>
          </p:cNvSpPr>
          <p:nvPr/>
        </p:nvSpPr>
        <p:spPr>
          <a:xfrm>
            <a:off x="6187159" y="5113434"/>
            <a:ext cx="5699573" cy="5754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What is the name of the above class?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788F7E-939E-4201-A889-BB96347DDBFB}"/>
              </a:ext>
            </a:extLst>
          </p:cNvPr>
          <p:cNvSpPr txBox="1"/>
          <p:nvPr/>
        </p:nvSpPr>
        <p:spPr>
          <a:xfrm>
            <a:off x="162685" y="180459"/>
            <a:ext cx="29744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578000"/>
                </a:solidFill>
              </a:rPr>
              <a:t>Hello World Program</a:t>
            </a:r>
            <a:endParaRPr lang="en-US" sz="2400" dirty="0"/>
          </a:p>
        </p:txBody>
      </p:sp>
      <p:pic>
        <p:nvPicPr>
          <p:cNvPr id="16" name="Picture 15" descr="A close up of a toy&#10;&#10;Description generated with high confidence">
            <a:extLst>
              <a:ext uri="{FF2B5EF4-FFF2-40B4-BE49-F238E27FC236}">
                <a16:creationId xmlns:a16="http://schemas.microsoft.com/office/drawing/2014/main" id="{E67ACAC2-5575-45A6-A145-9AEC65F0CB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603" y="4378179"/>
            <a:ext cx="2380952" cy="234285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384C8B6-8493-4C1E-BC32-690055E7139A}"/>
              </a:ext>
            </a:extLst>
          </p:cNvPr>
          <p:cNvSpPr txBox="1"/>
          <p:nvPr/>
        </p:nvSpPr>
        <p:spPr>
          <a:xfrm>
            <a:off x="2913248" y="3368126"/>
            <a:ext cx="1004156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dirty="0">
                <a:solidFill>
                  <a:srgbClr val="578000"/>
                </a:solidFill>
              </a:rPr>
              <a:t>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7B4EEC3-115D-44EC-988F-17DE5C4BBB5B}"/>
              </a:ext>
            </a:extLst>
          </p:cNvPr>
          <p:cNvSpPr txBox="1"/>
          <p:nvPr/>
        </p:nvSpPr>
        <p:spPr>
          <a:xfrm>
            <a:off x="3415326" y="3771485"/>
            <a:ext cx="8891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>
                <a:solidFill>
                  <a:srgbClr val="578000"/>
                </a:solidFill>
              </a:rPr>
              <a:t>st</a:t>
            </a:r>
            <a:endParaRPr lang="en-US" sz="3600" dirty="0">
              <a:solidFill>
                <a:srgbClr val="578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457FCD8-B734-4080-8D4A-19EB65FC1719}"/>
              </a:ext>
            </a:extLst>
          </p:cNvPr>
          <p:cNvSpPr txBox="1"/>
          <p:nvPr/>
        </p:nvSpPr>
        <p:spPr>
          <a:xfrm>
            <a:off x="2557299" y="4686400"/>
            <a:ext cx="18556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578000"/>
                </a:solidFill>
              </a:rPr>
              <a:t>program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B748B6D3-B07F-4758-A769-70420ACD14A1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734800" y="6400800"/>
            <a:ext cx="304800" cy="304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11972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55501">
        <p:circle/>
      </p:transition>
    </mc:Choice>
    <mc:Fallback xmlns="">
      <p:transition spd="slow" advTm="55501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6" grpId="0"/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7F5004BC-30B6-47B7-8767-6A6D68051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881" y="517314"/>
            <a:ext cx="4692369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First Java Program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ED2741-80DB-4D41-854D-7F9139C719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323" y="1825624"/>
            <a:ext cx="7685448" cy="318394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class </a:t>
            </a:r>
            <a:r>
              <a:rPr lang="en-US" sz="3200" b="1" dirty="0" err="1">
                <a:solidFill>
                  <a:srgbClr val="FF0000"/>
                </a:solidFill>
              </a:rPr>
              <a:t>MyClass</a:t>
            </a:r>
            <a:r>
              <a:rPr lang="en-US" sz="3200" dirty="0"/>
              <a:t> {</a:t>
            </a:r>
          </a:p>
          <a:p>
            <a:pPr marL="0" indent="0">
              <a:buNone/>
            </a:pPr>
            <a:r>
              <a:rPr lang="en-US" sz="3200" dirty="0"/>
              <a:t>	public static void main (String[] </a:t>
            </a:r>
            <a:r>
              <a:rPr lang="en-US" sz="3200" dirty="0" err="1"/>
              <a:t>args</a:t>
            </a:r>
            <a:r>
              <a:rPr lang="en-US" sz="3200" dirty="0"/>
              <a:t>) {</a:t>
            </a:r>
          </a:p>
          <a:p>
            <a:pPr marL="0" indent="0">
              <a:buNone/>
            </a:pPr>
            <a:r>
              <a:rPr lang="en-US" sz="3200" dirty="0"/>
              <a:t>	</a:t>
            </a:r>
            <a:r>
              <a:rPr lang="en-US" sz="3200" dirty="0" err="1"/>
              <a:t>System.out.println</a:t>
            </a:r>
            <a:r>
              <a:rPr lang="en-US" sz="3200" dirty="0"/>
              <a:t>(“Hello World!”);</a:t>
            </a:r>
          </a:p>
          <a:p>
            <a:pPr marL="0" indent="0">
              <a:buNone/>
            </a:pPr>
            <a:r>
              <a:rPr lang="en-US" sz="3200" dirty="0"/>
              <a:t>	}</a:t>
            </a:r>
          </a:p>
          <a:p>
            <a:pPr marL="0" indent="0">
              <a:buNone/>
            </a:pPr>
            <a:r>
              <a:rPr lang="en-US" sz="3200" dirty="0"/>
              <a:t>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2ECFFF-09A7-4625-961D-99A267BF08DF}"/>
              </a:ext>
            </a:extLst>
          </p:cNvPr>
          <p:cNvSpPr txBox="1"/>
          <p:nvPr/>
        </p:nvSpPr>
        <p:spPr>
          <a:xfrm>
            <a:off x="7373918" y="746291"/>
            <a:ext cx="1525871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700" dirty="0">
                <a:solidFill>
                  <a:srgbClr val="578000"/>
                </a:solidFill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B41220-727E-4E12-8409-1FFF63A7C045}"/>
              </a:ext>
            </a:extLst>
          </p:cNvPr>
          <p:cNvSpPr txBox="1"/>
          <p:nvPr/>
        </p:nvSpPr>
        <p:spPr>
          <a:xfrm>
            <a:off x="8661555" y="1864306"/>
            <a:ext cx="306810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In Java every line of code must be inside of a class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80598E-DCC8-40DE-A87B-047F3D771FA2}"/>
              </a:ext>
            </a:extLst>
          </p:cNvPr>
          <p:cNvSpPr txBox="1"/>
          <p:nvPr/>
        </p:nvSpPr>
        <p:spPr>
          <a:xfrm>
            <a:off x="9446931" y="5688877"/>
            <a:ext cx="22827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Answer: </a:t>
            </a:r>
            <a:r>
              <a:rPr lang="en-US" sz="2400" dirty="0" err="1">
                <a:solidFill>
                  <a:srgbClr val="FF0000"/>
                </a:solidFill>
              </a:rPr>
              <a:t>MyClass</a:t>
            </a:r>
            <a:endParaRPr lang="en-US" sz="2400" dirty="0">
              <a:solidFill>
                <a:srgbClr val="FF0000"/>
              </a:solidFill>
            </a:endParaRPr>
          </a:p>
        </p:txBody>
      </p:sp>
      <p:pic>
        <p:nvPicPr>
          <p:cNvPr id="16" name="Picture 15" descr="A close up of a toy&#10;&#10;Description generated with high confidence">
            <a:extLst>
              <a:ext uri="{FF2B5EF4-FFF2-40B4-BE49-F238E27FC236}">
                <a16:creationId xmlns:a16="http://schemas.microsoft.com/office/drawing/2014/main" id="{E67ACAC2-5575-45A6-A145-9AEC65F0CB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603" y="4378179"/>
            <a:ext cx="2380952" cy="234285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384C8B6-8493-4C1E-BC32-690055E7139A}"/>
              </a:ext>
            </a:extLst>
          </p:cNvPr>
          <p:cNvSpPr txBox="1"/>
          <p:nvPr/>
        </p:nvSpPr>
        <p:spPr>
          <a:xfrm>
            <a:off x="2913248" y="3368126"/>
            <a:ext cx="1004156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dirty="0">
                <a:solidFill>
                  <a:srgbClr val="578000"/>
                </a:solidFill>
              </a:rPr>
              <a:t>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7B4EEC3-115D-44EC-988F-17DE5C4BBB5B}"/>
              </a:ext>
            </a:extLst>
          </p:cNvPr>
          <p:cNvSpPr txBox="1"/>
          <p:nvPr/>
        </p:nvSpPr>
        <p:spPr>
          <a:xfrm>
            <a:off x="3415326" y="3771485"/>
            <a:ext cx="8891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>
                <a:solidFill>
                  <a:srgbClr val="578000"/>
                </a:solidFill>
              </a:rPr>
              <a:t>st</a:t>
            </a:r>
            <a:endParaRPr lang="en-US" sz="3600" dirty="0">
              <a:solidFill>
                <a:srgbClr val="578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457FCD8-B734-4080-8D4A-19EB65FC1719}"/>
              </a:ext>
            </a:extLst>
          </p:cNvPr>
          <p:cNvSpPr txBox="1"/>
          <p:nvPr/>
        </p:nvSpPr>
        <p:spPr>
          <a:xfrm>
            <a:off x="2557299" y="4686400"/>
            <a:ext cx="18556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578000"/>
                </a:solidFill>
              </a:rPr>
              <a:t>program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97CDB9E6-1BB4-431C-9159-434C515EAA61}"/>
              </a:ext>
            </a:extLst>
          </p:cNvPr>
          <p:cNvSpPr txBox="1">
            <a:spLocks/>
          </p:cNvSpPr>
          <p:nvPr/>
        </p:nvSpPr>
        <p:spPr>
          <a:xfrm>
            <a:off x="8212771" y="3786063"/>
            <a:ext cx="3756379" cy="13508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dirty="0">
                <a:solidFill>
                  <a:schemeClr val="bg1"/>
                </a:solidFill>
              </a:rPr>
              <a:t>Question?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B595EE3D-0B84-478F-8E52-E12E1572F205}"/>
              </a:ext>
            </a:extLst>
          </p:cNvPr>
          <p:cNvSpPr txBox="1">
            <a:spLocks/>
          </p:cNvSpPr>
          <p:nvPr/>
        </p:nvSpPr>
        <p:spPr>
          <a:xfrm>
            <a:off x="6187159" y="5113434"/>
            <a:ext cx="5699573" cy="5754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What is the name of the above class?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C958C51B-D9EE-4492-A927-7E1F6F23FD3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734800" y="6400800"/>
            <a:ext cx="304800" cy="3048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162C551-EEED-4519-8697-96EC9F26E5C5}"/>
              </a:ext>
            </a:extLst>
          </p:cNvPr>
          <p:cNvSpPr txBox="1"/>
          <p:nvPr/>
        </p:nvSpPr>
        <p:spPr>
          <a:xfrm>
            <a:off x="162685" y="180459"/>
            <a:ext cx="29744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578000"/>
                </a:solidFill>
              </a:rPr>
              <a:t>Hello World Program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533340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9597">
        <p:circle/>
      </p:transition>
    </mc:Choice>
    <mc:Fallback xmlns="">
      <p:transition spd="slow" advTm="9597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7F5004BC-30B6-47B7-8767-6A6D68051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881" y="517314"/>
            <a:ext cx="4692369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First Java Program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ED2741-80DB-4D41-854D-7F9139C719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323" y="1825624"/>
            <a:ext cx="7685448" cy="318394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class </a:t>
            </a:r>
            <a:r>
              <a:rPr lang="en-US" sz="3200" dirty="0" err="1"/>
              <a:t>MyClass</a:t>
            </a:r>
            <a:r>
              <a:rPr lang="en-US" sz="3200" dirty="0"/>
              <a:t> {</a:t>
            </a:r>
          </a:p>
          <a:p>
            <a:pPr marL="0" indent="0">
              <a:buNone/>
            </a:pPr>
            <a:r>
              <a:rPr lang="en-US" sz="3200" dirty="0"/>
              <a:t>	public static void main (String[] </a:t>
            </a:r>
            <a:r>
              <a:rPr lang="en-US" sz="3200" dirty="0" err="1"/>
              <a:t>args</a:t>
            </a:r>
            <a:r>
              <a:rPr lang="en-US" sz="3200" dirty="0"/>
              <a:t>) {</a:t>
            </a:r>
          </a:p>
          <a:p>
            <a:pPr marL="0" indent="0">
              <a:buNone/>
            </a:pPr>
            <a:r>
              <a:rPr lang="en-US" sz="3200" dirty="0"/>
              <a:t>	</a:t>
            </a:r>
            <a:r>
              <a:rPr lang="en-US" sz="3200" dirty="0" err="1"/>
              <a:t>System.out.println</a:t>
            </a:r>
            <a:r>
              <a:rPr lang="en-US" sz="3200" dirty="0"/>
              <a:t>(“Hello World!”);</a:t>
            </a:r>
          </a:p>
          <a:p>
            <a:pPr marL="0" indent="0">
              <a:buNone/>
            </a:pPr>
            <a:r>
              <a:rPr lang="en-US" sz="3200" dirty="0"/>
              <a:t>	}</a:t>
            </a:r>
          </a:p>
          <a:p>
            <a:pPr marL="0" indent="0">
              <a:buNone/>
            </a:pPr>
            <a:r>
              <a:rPr lang="en-US" sz="3200" dirty="0"/>
              <a:t>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2ECFFF-09A7-4625-961D-99A267BF08DF}"/>
              </a:ext>
            </a:extLst>
          </p:cNvPr>
          <p:cNvSpPr txBox="1"/>
          <p:nvPr/>
        </p:nvSpPr>
        <p:spPr>
          <a:xfrm>
            <a:off x="7373918" y="746291"/>
            <a:ext cx="1525871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700" dirty="0">
                <a:solidFill>
                  <a:srgbClr val="578000"/>
                </a:solidFill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B41220-727E-4E12-8409-1FFF63A7C045}"/>
              </a:ext>
            </a:extLst>
          </p:cNvPr>
          <p:cNvSpPr txBox="1"/>
          <p:nvPr/>
        </p:nvSpPr>
        <p:spPr>
          <a:xfrm>
            <a:off x="8714849" y="1085203"/>
            <a:ext cx="306810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Every application must have a </a:t>
            </a:r>
            <a:r>
              <a:rPr lang="en-US" sz="2800" dirty="0">
                <a:solidFill>
                  <a:srgbClr val="FF0000"/>
                </a:solidFill>
              </a:rPr>
              <a:t>main</a:t>
            </a:r>
            <a:r>
              <a:rPr lang="en-US" sz="2800" dirty="0"/>
              <a:t> method, and main must have the keywords </a:t>
            </a:r>
            <a:r>
              <a:rPr lang="en-US" sz="2800" dirty="0">
                <a:solidFill>
                  <a:srgbClr val="FF0000"/>
                </a:solidFill>
              </a:rPr>
              <a:t>public</a:t>
            </a:r>
            <a:r>
              <a:rPr lang="en-US" sz="2800" dirty="0"/>
              <a:t> and </a:t>
            </a:r>
            <a:r>
              <a:rPr lang="en-US" sz="2800" dirty="0">
                <a:solidFill>
                  <a:srgbClr val="FF0000"/>
                </a:solidFill>
              </a:rPr>
              <a:t>static.</a:t>
            </a:r>
          </a:p>
        </p:txBody>
      </p:sp>
      <p:pic>
        <p:nvPicPr>
          <p:cNvPr id="16" name="Picture 15" descr="A close up of a toy&#10;&#10;Description generated with high confidence">
            <a:extLst>
              <a:ext uri="{FF2B5EF4-FFF2-40B4-BE49-F238E27FC236}">
                <a16:creationId xmlns:a16="http://schemas.microsoft.com/office/drawing/2014/main" id="{E67ACAC2-5575-45A6-A145-9AEC65F0CB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603" y="4378179"/>
            <a:ext cx="2380952" cy="234285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384C8B6-8493-4C1E-BC32-690055E7139A}"/>
              </a:ext>
            </a:extLst>
          </p:cNvPr>
          <p:cNvSpPr txBox="1"/>
          <p:nvPr/>
        </p:nvSpPr>
        <p:spPr>
          <a:xfrm>
            <a:off x="2913248" y="3368126"/>
            <a:ext cx="1004156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dirty="0">
                <a:solidFill>
                  <a:srgbClr val="578000"/>
                </a:solidFill>
              </a:rPr>
              <a:t>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7B4EEC3-115D-44EC-988F-17DE5C4BBB5B}"/>
              </a:ext>
            </a:extLst>
          </p:cNvPr>
          <p:cNvSpPr txBox="1"/>
          <p:nvPr/>
        </p:nvSpPr>
        <p:spPr>
          <a:xfrm>
            <a:off x="3415326" y="3771485"/>
            <a:ext cx="8891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>
                <a:solidFill>
                  <a:srgbClr val="578000"/>
                </a:solidFill>
              </a:rPr>
              <a:t>st</a:t>
            </a:r>
            <a:endParaRPr lang="en-US" sz="3600" dirty="0">
              <a:solidFill>
                <a:srgbClr val="578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457FCD8-B734-4080-8D4A-19EB65FC1719}"/>
              </a:ext>
            </a:extLst>
          </p:cNvPr>
          <p:cNvSpPr txBox="1"/>
          <p:nvPr/>
        </p:nvSpPr>
        <p:spPr>
          <a:xfrm>
            <a:off x="2557299" y="4686400"/>
            <a:ext cx="18556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578000"/>
                </a:solidFill>
              </a:rPr>
              <a:t>program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97CDB9E6-1BB4-431C-9159-434C515EAA61}"/>
              </a:ext>
            </a:extLst>
          </p:cNvPr>
          <p:cNvSpPr txBox="1">
            <a:spLocks/>
          </p:cNvSpPr>
          <p:nvPr/>
        </p:nvSpPr>
        <p:spPr>
          <a:xfrm>
            <a:off x="8212771" y="3786063"/>
            <a:ext cx="3756379" cy="13508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dirty="0">
                <a:solidFill>
                  <a:schemeClr val="bg1"/>
                </a:solidFill>
              </a:rPr>
              <a:t>Question?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B595EE3D-0B84-478F-8E52-E12E1572F205}"/>
              </a:ext>
            </a:extLst>
          </p:cNvPr>
          <p:cNvSpPr txBox="1">
            <a:spLocks/>
          </p:cNvSpPr>
          <p:nvPr/>
        </p:nvSpPr>
        <p:spPr>
          <a:xfrm>
            <a:off x="6484562" y="5123171"/>
            <a:ext cx="5595793" cy="8653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What is the starting point for every Java Program?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B4548BEF-FD56-4BD4-9A42-566841ED5B9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734800" y="6400800"/>
            <a:ext cx="304800" cy="3048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608F05B-5693-4D5B-B878-510E55037301}"/>
              </a:ext>
            </a:extLst>
          </p:cNvPr>
          <p:cNvSpPr txBox="1"/>
          <p:nvPr/>
        </p:nvSpPr>
        <p:spPr>
          <a:xfrm>
            <a:off x="162685" y="180459"/>
            <a:ext cx="29744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578000"/>
                </a:solidFill>
              </a:rPr>
              <a:t>Hello World Program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56699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19245">
        <p:circle/>
      </p:transition>
    </mc:Choice>
    <mc:Fallback xmlns="">
      <p:transition spd="slow" advTm="19245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5|0.5|4.2|0.7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|7.8|0.9|5.2|2.8|1.9|2.2|3.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3|5.2|17.7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.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5.8|4.6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3|5.7|7.3|4.8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.8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1|4.6|4.5|5.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4|18.9"/>
</p:tagLst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TM03457491[[fn=Metropolitan]]</Template>
  <TotalTime>709</TotalTime>
  <Words>575</Words>
  <Application>Microsoft Office PowerPoint</Application>
  <PresentationFormat>Widescreen</PresentationFormat>
  <Paragraphs>195</Paragraphs>
  <Slides>19</Slides>
  <Notes>0</Notes>
  <HiddenSlides>0</HiddenSlides>
  <MMClips>19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Britannic Bold</vt:lpstr>
      <vt:lpstr>Calibri</vt:lpstr>
      <vt:lpstr>Calibri Light</vt:lpstr>
      <vt:lpstr>Office Theme</vt:lpstr>
      <vt:lpstr>PowerPoint Presentation</vt:lpstr>
      <vt:lpstr>Introduction to Java</vt:lpstr>
      <vt:lpstr>Basic Concepts</vt:lpstr>
      <vt:lpstr>Basic Concepts</vt:lpstr>
      <vt:lpstr>Question?</vt:lpstr>
      <vt:lpstr>PowerPoint Presentation</vt:lpstr>
      <vt:lpstr>First Java Program</vt:lpstr>
      <vt:lpstr>First Java Program</vt:lpstr>
      <vt:lpstr>First Java Program</vt:lpstr>
      <vt:lpstr>First Java Program</vt:lpstr>
      <vt:lpstr>First Java Program</vt:lpstr>
      <vt:lpstr>First Java Program</vt:lpstr>
      <vt:lpstr>The Main Method</vt:lpstr>
      <vt:lpstr>Question?</vt:lpstr>
      <vt:lpstr>println Method </vt:lpstr>
      <vt:lpstr>Semicolons in Java</vt:lpstr>
      <vt:lpstr>Semicolons in Java</vt:lpstr>
      <vt:lpstr>Fill in the blanks</vt:lpstr>
      <vt:lpstr>Fill in the blanks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Cherita Lashley</dc:creator>
  <cp:lastModifiedBy>Cherita Lashley</cp:lastModifiedBy>
  <cp:revision>65</cp:revision>
  <dcterms:created xsi:type="dcterms:W3CDTF">2017-08-23T19:11:59Z</dcterms:created>
  <dcterms:modified xsi:type="dcterms:W3CDTF">2017-08-29T16:19:31Z</dcterms:modified>
</cp:coreProperties>
</file>